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4"/>
    <p:sldMasterId id="2147483693" r:id="rId5"/>
    <p:sldMasterId id="2147483706" r:id="rId6"/>
  </p:sldMasterIdLst>
  <p:sldIdLst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  <p:sldId id="274" r:id="rId19"/>
    <p:sldId id="275" r:id="rId20"/>
    <p:sldId id="276" r:id="rId21"/>
    <p:sldId id="256" r:id="rId22"/>
    <p:sldId id="257" r:id="rId23"/>
    <p:sldId id="259" r:id="rId24"/>
    <p:sldId id="261" r:id="rId25"/>
  </p:sldIdLst>
  <p:sldSz cx="9144000" cy="5143500" type="screen16x9"/>
  <p:notesSz cx="6858000" cy="9144000"/>
  <p:defaultTextStyle>
    <a:defPPr>
      <a:defRPr lang="pt-PT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A2432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143" autoAdjust="0"/>
    <p:restoredTop sz="94660"/>
  </p:normalViewPr>
  <p:slideViewPr>
    <p:cSldViewPr snapToGrid="0">
      <p:cViewPr varScale="1">
        <p:scale>
          <a:sx n="147" d="100"/>
          <a:sy n="147" d="100"/>
        </p:scale>
        <p:origin x="858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xmlns="" id="{23DE32A5-6181-4C51-AD5C-3F1A448478A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42647" y="254632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accent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040102CF-3DC1-4FBF-A6B6-7990E98E434C}"/>
              </a:ext>
            </a:extLst>
          </p:cNvPr>
          <p:cNvSpPr/>
          <p:nvPr userDrawn="1"/>
        </p:nvSpPr>
        <p:spPr>
          <a:xfrm>
            <a:off x="0" y="4953811"/>
            <a:ext cx="9144000" cy="20774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F14E7073-04D6-4156-BAD6-03D7742E4277}"/>
              </a:ext>
            </a:extLst>
          </p:cNvPr>
          <p:cNvSpPr/>
          <p:nvPr userDrawn="1"/>
        </p:nvSpPr>
        <p:spPr>
          <a:xfrm>
            <a:off x="0" y="0"/>
            <a:ext cx="9144000" cy="5836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5" name="Isosceles Triangle 4">
            <a:extLst>
              <a:ext uri="{FF2B5EF4-FFF2-40B4-BE49-F238E27FC236}">
                <a16:creationId xmlns:a16="http://schemas.microsoft.com/office/drawing/2014/main" xmlns="" id="{605B5919-1260-4929-BF92-B5876842C4C1}"/>
              </a:ext>
            </a:extLst>
          </p:cNvPr>
          <p:cNvSpPr/>
          <p:nvPr userDrawn="1"/>
        </p:nvSpPr>
        <p:spPr>
          <a:xfrm rot="10800000">
            <a:off x="4440677" y="0"/>
            <a:ext cx="262647" cy="226420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077702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그림 개체 틀 2">
            <a:extLst>
              <a:ext uri="{FF2B5EF4-FFF2-40B4-BE49-F238E27FC236}">
                <a16:creationId xmlns:a16="http://schemas.microsoft.com/office/drawing/2014/main" xmlns="" id="{25CCC988-11E6-43E3-B86B-C909FFF498C6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chemeClr val="tx1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01272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그림 개체 틀 2">
            <a:extLst>
              <a:ext uri="{FF2B5EF4-FFF2-40B4-BE49-F238E27FC236}">
                <a16:creationId xmlns:a16="http://schemas.microsoft.com/office/drawing/2014/main" xmlns="" id="{25CCC988-11E6-43E3-B86B-C909FFF498C6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1" y="0"/>
            <a:ext cx="3517271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chemeClr val="tx1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045341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9112FC24-B0BB-43AE-AB6F-2F8A6318C976}"/>
              </a:ext>
            </a:extLst>
          </p:cNvPr>
          <p:cNvGrpSpPr/>
          <p:nvPr userDrawn="1"/>
        </p:nvGrpSpPr>
        <p:grpSpPr>
          <a:xfrm flipH="1">
            <a:off x="364688" y="357852"/>
            <a:ext cx="8778240" cy="4451348"/>
            <a:chOff x="-161213" y="477136"/>
            <a:chExt cx="11704320" cy="5935130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xmlns="" id="{202B0099-32CD-4A9E-A010-EB75F1B7ADBC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-161213" y="477136"/>
              <a:ext cx="11704320" cy="0"/>
            </a:xfrm>
            <a:prstGeom prst="line">
              <a:avLst/>
            </a:prstGeom>
            <a:ln w="444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xmlns="" id="{66FFECB2-D63A-4DED-B565-1B5EC1C6DBCE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11543107" y="477136"/>
              <a:ext cx="0" cy="5935130"/>
            </a:xfrm>
            <a:prstGeom prst="line">
              <a:avLst/>
            </a:prstGeom>
            <a:ln w="444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xmlns="" id="{8423856D-6F4B-428C-8039-92BC2469A811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-161213" y="6392850"/>
              <a:ext cx="11704320" cy="13272"/>
            </a:xfrm>
            <a:prstGeom prst="line">
              <a:avLst/>
            </a:prstGeom>
            <a:ln w="444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2913480D-83E6-465D-B9EC-FA0799699FB0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3951514" y="0"/>
            <a:ext cx="5192486" cy="5143500"/>
          </a:xfrm>
          <a:custGeom>
            <a:avLst/>
            <a:gdLst>
              <a:gd name="connsiteX0" fmla="*/ 1714500 w 6923314"/>
              <a:gd name="connsiteY0" fmla="*/ 0 h 6858000"/>
              <a:gd name="connsiteX1" fmla="*/ 6923314 w 6923314"/>
              <a:gd name="connsiteY1" fmla="*/ 0 h 6858000"/>
              <a:gd name="connsiteX2" fmla="*/ 6923314 w 6923314"/>
              <a:gd name="connsiteY2" fmla="*/ 1637212 h 6858000"/>
              <a:gd name="connsiteX3" fmla="*/ 5618117 w 6923314"/>
              <a:gd name="connsiteY3" fmla="*/ 6858000 h 6858000"/>
              <a:gd name="connsiteX4" fmla="*/ 0 w 6923314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3314" h="6858000">
                <a:moveTo>
                  <a:pt x="1714500" y="0"/>
                </a:moveTo>
                <a:lnTo>
                  <a:pt x="6923314" y="0"/>
                </a:lnTo>
                <a:lnTo>
                  <a:pt x="6923314" y="1637212"/>
                </a:lnTo>
                <a:lnTo>
                  <a:pt x="5618117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900">
                <a:solidFill>
                  <a:schemeClr val="tx1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249966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: Shape 13">
            <a:extLst>
              <a:ext uri="{FF2B5EF4-FFF2-40B4-BE49-F238E27FC236}">
                <a16:creationId xmlns:a16="http://schemas.microsoft.com/office/drawing/2014/main" xmlns="" id="{5F11EEFC-446C-47E4-B2EA-DE7ED313E7C9}"/>
              </a:ext>
            </a:extLst>
          </p:cNvPr>
          <p:cNvSpPr/>
          <p:nvPr userDrawn="1"/>
        </p:nvSpPr>
        <p:spPr>
          <a:xfrm>
            <a:off x="3021495" y="0"/>
            <a:ext cx="6122506" cy="5143500"/>
          </a:xfrm>
          <a:custGeom>
            <a:avLst/>
            <a:gdLst>
              <a:gd name="connsiteX0" fmla="*/ 555736 w 8163341"/>
              <a:gd name="connsiteY0" fmla="*/ 0 h 6858000"/>
              <a:gd name="connsiteX1" fmla="*/ 8163341 w 8163341"/>
              <a:gd name="connsiteY1" fmla="*/ 0 h 6858000"/>
              <a:gd name="connsiteX2" fmla="*/ 8163341 w 8163341"/>
              <a:gd name="connsiteY2" fmla="*/ 6858000 h 6858000"/>
              <a:gd name="connsiteX3" fmla="*/ 1386403 w 8163341"/>
              <a:gd name="connsiteY3" fmla="*/ 6858000 h 6858000"/>
              <a:gd name="connsiteX4" fmla="*/ 1368696 w 8163341"/>
              <a:gd name="connsiteY4" fmla="*/ 6835467 h 6858000"/>
              <a:gd name="connsiteX5" fmla="*/ 0 w 8163341"/>
              <a:gd name="connsiteY5" fmla="*/ 2713384 h 6858000"/>
              <a:gd name="connsiteX6" fmla="*/ 541410 w 8163341"/>
              <a:gd name="connsiteY6" fmla="*/ 3168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163341" h="6858000">
                <a:moveTo>
                  <a:pt x="555736" y="0"/>
                </a:moveTo>
                <a:lnTo>
                  <a:pt x="8163341" y="0"/>
                </a:lnTo>
                <a:lnTo>
                  <a:pt x="8163341" y="6858000"/>
                </a:lnTo>
                <a:lnTo>
                  <a:pt x="1386403" y="6858000"/>
                </a:lnTo>
                <a:lnTo>
                  <a:pt x="1368696" y="6835467"/>
                </a:lnTo>
                <a:cubicBezTo>
                  <a:pt x="509067" y="5686009"/>
                  <a:pt x="0" y="4259146"/>
                  <a:pt x="0" y="2713384"/>
                </a:cubicBezTo>
                <a:cubicBezTo>
                  <a:pt x="0" y="1762146"/>
                  <a:pt x="192783" y="855935"/>
                  <a:pt x="541410" y="3168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xmlns="" id="{8697FC26-F258-4DC5-8D4C-92A80119685B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3098521" y="0"/>
            <a:ext cx="6045479" cy="5143500"/>
          </a:xfrm>
          <a:custGeom>
            <a:avLst/>
            <a:gdLst>
              <a:gd name="connsiteX0" fmla="*/ 555736 w 8060638"/>
              <a:gd name="connsiteY0" fmla="*/ 0 h 6858000"/>
              <a:gd name="connsiteX1" fmla="*/ 8060638 w 8060638"/>
              <a:gd name="connsiteY1" fmla="*/ 0 h 6858000"/>
              <a:gd name="connsiteX2" fmla="*/ 8060638 w 8060638"/>
              <a:gd name="connsiteY2" fmla="*/ 6858000 h 6858000"/>
              <a:gd name="connsiteX3" fmla="*/ 1386404 w 8060638"/>
              <a:gd name="connsiteY3" fmla="*/ 6858000 h 6858000"/>
              <a:gd name="connsiteX4" fmla="*/ 1368697 w 8060638"/>
              <a:gd name="connsiteY4" fmla="*/ 6835467 h 6858000"/>
              <a:gd name="connsiteX5" fmla="*/ 0 w 8060638"/>
              <a:gd name="connsiteY5" fmla="*/ 2713384 h 6858000"/>
              <a:gd name="connsiteX6" fmla="*/ 541410 w 8060638"/>
              <a:gd name="connsiteY6" fmla="*/ 3168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060638" h="6858000">
                <a:moveTo>
                  <a:pt x="555736" y="0"/>
                </a:moveTo>
                <a:lnTo>
                  <a:pt x="8060638" y="0"/>
                </a:lnTo>
                <a:lnTo>
                  <a:pt x="8060638" y="6858000"/>
                </a:lnTo>
                <a:lnTo>
                  <a:pt x="1386404" y="6858000"/>
                </a:lnTo>
                <a:lnTo>
                  <a:pt x="1368697" y="6835467"/>
                </a:lnTo>
                <a:cubicBezTo>
                  <a:pt x="509067" y="5686009"/>
                  <a:pt x="0" y="4259146"/>
                  <a:pt x="0" y="2713384"/>
                </a:cubicBezTo>
                <a:cubicBezTo>
                  <a:pt x="0" y="1762146"/>
                  <a:pt x="192784" y="855935"/>
                  <a:pt x="541410" y="31689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900">
                <a:solidFill>
                  <a:schemeClr val="tx1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703911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Hexagon 7">
            <a:extLst>
              <a:ext uri="{FF2B5EF4-FFF2-40B4-BE49-F238E27FC236}">
                <a16:creationId xmlns:a16="http://schemas.microsoft.com/office/drawing/2014/main" xmlns="" id="{81307760-051C-4C15-A332-4E9693E15B43}"/>
              </a:ext>
            </a:extLst>
          </p:cNvPr>
          <p:cNvSpPr/>
          <p:nvPr userDrawn="1"/>
        </p:nvSpPr>
        <p:spPr>
          <a:xfrm>
            <a:off x="470263" y="2009869"/>
            <a:ext cx="8278201" cy="124406"/>
          </a:xfrm>
          <a:custGeom>
            <a:avLst/>
            <a:gdLst/>
            <a:ahLst/>
            <a:cxnLst/>
            <a:rect l="l" t="t" r="r" b="b"/>
            <a:pathLst>
              <a:path w="8352928" h="576064">
                <a:moveTo>
                  <a:pt x="0" y="0"/>
                </a:moveTo>
                <a:lnTo>
                  <a:pt x="7704856" y="0"/>
                </a:lnTo>
                <a:lnTo>
                  <a:pt x="7776864" y="0"/>
                </a:lnTo>
                <a:lnTo>
                  <a:pt x="8208912" y="0"/>
                </a:lnTo>
                <a:lnTo>
                  <a:pt x="8352928" y="288032"/>
                </a:lnTo>
                <a:lnTo>
                  <a:pt x="8208912" y="576064"/>
                </a:lnTo>
                <a:lnTo>
                  <a:pt x="7776864" y="576064"/>
                </a:lnTo>
                <a:lnTo>
                  <a:pt x="7704856" y="576064"/>
                </a:lnTo>
                <a:lnTo>
                  <a:pt x="0" y="57606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4" name="그림 개체 틀 2">
            <a:extLst>
              <a:ext uri="{FF2B5EF4-FFF2-40B4-BE49-F238E27FC236}">
                <a16:creationId xmlns:a16="http://schemas.microsoft.com/office/drawing/2014/main" xmlns="" id="{840A11CA-422C-4A04-8A4D-FAF2E080A4B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30044" y="1370072"/>
            <a:ext cx="1404000" cy="1404000"/>
          </a:xfrm>
          <a:prstGeom prst="ellipse">
            <a:avLst/>
          </a:prstGeom>
          <a:solidFill>
            <a:schemeClr val="bg1"/>
          </a:solidFill>
          <a:ln w="50800">
            <a:solidFill>
              <a:schemeClr val="accent1"/>
            </a:solidFill>
          </a:ln>
          <a:effectLst>
            <a:innerShdw blurRad="114300">
              <a:schemeClr val="bg1"/>
            </a:innerShdw>
          </a:effectLst>
        </p:spPr>
        <p:txBody>
          <a:bodyPr anchor="ctr"/>
          <a:lstStyle>
            <a:lvl1pPr marL="0" indent="0" algn="ctr">
              <a:buNone/>
              <a:defRPr sz="900"/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5" name="그림 개체 틀 2">
            <a:extLst>
              <a:ext uri="{FF2B5EF4-FFF2-40B4-BE49-F238E27FC236}">
                <a16:creationId xmlns:a16="http://schemas.microsoft.com/office/drawing/2014/main" xmlns="" id="{B4671F09-6A0A-4146-B1B8-FDD75C385BD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894773" y="1370072"/>
            <a:ext cx="1404000" cy="1404000"/>
          </a:xfrm>
          <a:prstGeom prst="ellipse">
            <a:avLst/>
          </a:prstGeom>
          <a:solidFill>
            <a:schemeClr val="bg1"/>
          </a:solidFill>
          <a:ln w="50800">
            <a:solidFill>
              <a:schemeClr val="accent4"/>
            </a:solidFill>
          </a:ln>
          <a:effectLst>
            <a:innerShdw blurRad="114300">
              <a:schemeClr val="bg1"/>
            </a:innerShdw>
          </a:effectLst>
        </p:spPr>
        <p:txBody>
          <a:bodyPr anchor="ctr"/>
          <a:lstStyle>
            <a:lvl1pPr marL="0" indent="0" algn="ctr">
              <a:buNone/>
              <a:defRPr sz="900"/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6" name="그림 개체 틀 2">
            <a:extLst>
              <a:ext uri="{FF2B5EF4-FFF2-40B4-BE49-F238E27FC236}">
                <a16:creationId xmlns:a16="http://schemas.microsoft.com/office/drawing/2014/main" xmlns="" id="{1D8A55DD-EC4E-441F-81AD-8EA8BB43D18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873196" y="1370072"/>
            <a:ext cx="1404000" cy="1404000"/>
          </a:xfrm>
          <a:prstGeom prst="ellipse">
            <a:avLst/>
          </a:prstGeom>
          <a:solidFill>
            <a:schemeClr val="bg1"/>
          </a:solidFill>
          <a:ln w="50800">
            <a:solidFill>
              <a:schemeClr val="accent3"/>
            </a:solidFill>
          </a:ln>
          <a:effectLst>
            <a:innerShdw blurRad="114300">
              <a:schemeClr val="bg1"/>
            </a:innerShdw>
          </a:effectLst>
        </p:spPr>
        <p:txBody>
          <a:bodyPr anchor="ctr"/>
          <a:lstStyle>
            <a:lvl1pPr marL="0" indent="0" algn="ctr">
              <a:buNone/>
              <a:defRPr sz="900"/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7" name="그림 개체 틀 2">
            <a:extLst>
              <a:ext uri="{FF2B5EF4-FFF2-40B4-BE49-F238E27FC236}">
                <a16:creationId xmlns:a16="http://schemas.microsoft.com/office/drawing/2014/main" xmlns="" id="{4C0EFF93-9B49-4BDB-8D8F-A9173DC17B60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2851620" y="1370072"/>
            <a:ext cx="1404000" cy="1404000"/>
          </a:xfrm>
          <a:prstGeom prst="ellipse">
            <a:avLst/>
          </a:prstGeom>
          <a:solidFill>
            <a:schemeClr val="bg1"/>
          </a:solidFill>
          <a:ln w="50800">
            <a:solidFill>
              <a:schemeClr val="accent2"/>
            </a:solidFill>
          </a:ln>
          <a:effectLst>
            <a:innerShdw blurRad="114300">
              <a:schemeClr val="bg1"/>
            </a:innerShdw>
          </a:effectLst>
        </p:spPr>
        <p:txBody>
          <a:bodyPr anchor="ctr"/>
          <a:lstStyle>
            <a:lvl1pPr marL="0" indent="0" algn="ctr">
              <a:buNone/>
              <a:defRPr sz="900"/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1727EEFC-6B81-4FCF-8608-B01244E803FE}"/>
              </a:ext>
            </a:extLst>
          </p:cNvPr>
          <p:cNvSpPr/>
          <p:nvPr userDrawn="1"/>
        </p:nvSpPr>
        <p:spPr>
          <a:xfrm>
            <a:off x="2770620" y="3155992"/>
            <a:ext cx="1566000" cy="27003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35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DB610D67-A5B6-4309-B89A-8A1072CFBDFF}"/>
              </a:ext>
            </a:extLst>
          </p:cNvPr>
          <p:cNvSpPr/>
          <p:nvPr userDrawn="1"/>
        </p:nvSpPr>
        <p:spPr>
          <a:xfrm>
            <a:off x="4792196" y="3155992"/>
            <a:ext cx="1566000" cy="27003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35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2D71F3DA-CDBA-42D2-8E22-75B555233C19}"/>
              </a:ext>
            </a:extLst>
          </p:cNvPr>
          <p:cNvSpPr/>
          <p:nvPr userDrawn="1"/>
        </p:nvSpPr>
        <p:spPr>
          <a:xfrm>
            <a:off x="6813773" y="3155992"/>
            <a:ext cx="1566000" cy="27003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35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A160E14D-DED8-4BDC-9BA4-11EC795C536A}"/>
              </a:ext>
            </a:extLst>
          </p:cNvPr>
          <p:cNvSpPr/>
          <p:nvPr userDrawn="1"/>
        </p:nvSpPr>
        <p:spPr>
          <a:xfrm>
            <a:off x="749044" y="3155992"/>
            <a:ext cx="1566000" cy="27003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35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xmlns="" id="{CF0494C1-45DC-4230-8D7B-EDFD8F3C409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42647" y="254632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accent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2583D185-DFB2-42F1-9BBA-3E1F4BB1E702}"/>
              </a:ext>
            </a:extLst>
          </p:cNvPr>
          <p:cNvSpPr/>
          <p:nvPr userDrawn="1"/>
        </p:nvSpPr>
        <p:spPr>
          <a:xfrm>
            <a:off x="0" y="4953811"/>
            <a:ext cx="9144000" cy="20774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CB6B6611-3E7E-499A-814C-DC0D6919B6FB}"/>
              </a:ext>
            </a:extLst>
          </p:cNvPr>
          <p:cNvSpPr/>
          <p:nvPr userDrawn="1"/>
        </p:nvSpPr>
        <p:spPr>
          <a:xfrm>
            <a:off x="0" y="0"/>
            <a:ext cx="9144000" cy="5836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xmlns="" id="{624EA248-E326-48AF-AA36-DAF279AEC15F}"/>
              </a:ext>
            </a:extLst>
          </p:cNvPr>
          <p:cNvSpPr/>
          <p:nvPr userDrawn="1"/>
        </p:nvSpPr>
        <p:spPr>
          <a:xfrm rot="10800000">
            <a:off x="4440677" y="0"/>
            <a:ext cx="262647" cy="226420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090434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xmlns="" id="{C1906CD0-196C-4FC7-8872-5383668D4DBD}"/>
              </a:ext>
            </a:extLst>
          </p:cNvPr>
          <p:cNvCxnSpPr>
            <a:cxnSpLocks/>
          </p:cNvCxnSpPr>
          <p:nvPr userDrawn="1"/>
        </p:nvCxnSpPr>
        <p:spPr>
          <a:xfrm flipH="1">
            <a:off x="1" y="4968338"/>
            <a:ext cx="9143999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3" descr="E:\002-KIMS BUSINESS\007-02-MaxPPT-Contents\150902-com-Global-Laptop\mo900.png">
            <a:extLst>
              <a:ext uri="{FF2B5EF4-FFF2-40B4-BE49-F238E27FC236}">
                <a16:creationId xmlns:a16="http://schemas.microsoft.com/office/drawing/2014/main" xmlns="" id="{A0D68BEC-81CA-49DB-B5DB-32E86BC56049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1761660"/>
            <a:ext cx="2762859" cy="3381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 Placeholder 9">
            <a:extLst>
              <a:ext uri="{FF2B5EF4-FFF2-40B4-BE49-F238E27FC236}">
                <a16:creationId xmlns:a16="http://schemas.microsoft.com/office/drawing/2014/main" xmlns="" id="{23DE32A5-6181-4C51-AD5C-3F1A448478A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42647" y="254632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accent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xmlns="" id="{AC16D358-38D5-4BFB-AC73-E794FB27720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51308" y="3155604"/>
            <a:ext cx="647360" cy="181877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37ED3AE3-3013-4678-B766-8D5D6FF87822}"/>
              </a:ext>
            </a:extLst>
          </p:cNvPr>
          <p:cNvSpPr/>
          <p:nvPr userDrawn="1"/>
        </p:nvSpPr>
        <p:spPr>
          <a:xfrm>
            <a:off x="0" y="0"/>
            <a:ext cx="9144000" cy="5836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6" name="Isosceles Triangle 5">
            <a:extLst>
              <a:ext uri="{FF2B5EF4-FFF2-40B4-BE49-F238E27FC236}">
                <a16:creationId xmlns:a16="http://schemas.microsoft.com/office/drawing/2014/main" xmlns="" id="{53361A3F-6E74-4E9B-BD80-119E81BF9950}"/>
              </a:ext>
            </a:extLst>
          </p:cNvPr>
          <p:cNvSpPr/>
          <p:nvPr userDrawn="1"/>
        </p:nvSpPr>
        <p:spPr>
          <a:xfrm rot="10800000">
            <a:off x="4440677" y="0"/>
            <a:ext cx="262647" cy="226420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xmlns="" id="{4D6FA72B-64F2-4946-B4AF-2E2AD3ABD15C}"/>
              </a:ext>
            </a:extLst>
          </p:cNvPr>
          <p:cNvSpPr>
            <a:spLocks noGrp="1"/>
          </p:cNvSpPr>
          <p:nvPr>
            <p:ph type="pic" idx="14" hasCustomPrompt="1"/>
          </p:nvPr>
        </p:nvSpPr>
        <p:spPr>
          <a:xfrm>
            <a:off x="1215069" y="2024430"/>
            <a:ext cx="1263314" cy="1987910"/>
          </a:xfrm>
          <a:custGeom>
            <a:avLst/>
            <a:gdLst>
              <a:gd name="connsiteX0" fmla="*/ 0 w 1296000"/>
              <a:gd name="connsiteY0" fmla="*/ 0 h 2700000"/>
              <a:gd name="connsiteX1" fmla="*/ 1296000 w 1296000"/>
              <a:gd name="connsiteY1" fmla="*/ 0 h 2700000"/>
              <a:gd name="connsiteX2" fmla="*/ 1296000 w 1296000"/>
              <a:gd name="connsiteY2" fmla="*/ 2700000 h 2700000"/>
              <a:gd name="connsiteX3" fmla="*/ 0 w 1296000"/>
              <a:gd name="connsiteY3" fmla="*/ 2700000 h 2700000"/>
              <a:gd name="connsiteX4" fmla="*/ 0 w 1296000"/>
              <a:gd name="connsiteY4" fmla="*/ 0 h 2700000"/>
              <a:gd name="connsiteX0" fmla="*/ 0 w 1436677"/>
              <a:gd name="connsiteY0" fmla="*/ 0 h 2745513"/>
              <a:gd name="connsiteX1" fmla="*/ 1436677 w 1436677"/>
              <a:gd name="connsiteY1" fmla="*/ 45513 h 2745513"/>
              <a:gd name="connsiteX2" fmla="*/ 1436677 w 1436677"/>
              <a:gd name="connsiteY2" fmla="*/ 2745513 h 2745513"/>
              <a:gd name="connsiteX3" fmla="*/ 140677 w 1436677"/>
              <a:gd name="connsiteY3" fmla="*/ 2745513 h 2745513"/>
              <a:gd name="connsiteX4" fmla="*/ 0 w 1436677"/>
              <a:gd name="connsiteY4" fmla="*/ 0 h 2745513"/>
              <a:gd name="connsiteX0" fmla="*/ 0 w 1453227"/>
              <a:gd name="connsiteY0" fmla="*/ 0 h 2745513"/>
              <a:gd name="connsiteX1" fmla="*/ 1453227 w 1453227"/>
              <a:gd name="connsiteY1" fmla="*/ 45513 h 2745513"/>
              <a:gd name="connsiteX2" fmla="*/ 1453227 w 1453227"/>
              <a:gd name="connsiteY2" fmla="*/ 2745513 h 2745513"/>
              <a:gd name="connsiteX3" fmla="*/ 157227 w 1453227"/>
              <a:gd name="connsiteY3" fmla="*/ 2745513 h 2745513"/>
              <a:gd name="connsiteX4" fmla="*/ 0 w 1453227"/>
              <a:gd name="connsiteY4" fmla="*/ 0 h 2745513"/>
              <a:gd name="connsiteX0" fmla="*/ 0 w 1523565"/>
              <a:gd name="connsiteY0" fmla="*/ 0 h 2745513"/>
              <a:gd name="connsiteX1" fmla="*/ 1523565 w 1523565"/>
              <a:gd name="connsiteY1" fmla="*/ 16550 h 2745513"/>
              <a:gd name="connsiteX2" fmla="*/ 1453227 w 1523565"/>
              <a:gd name="connsiteY2" fmla="*/ 2745513 h 2745513"/>
              <a:gd name="connsiteX3" fmla="*/ 157227 w 1523565"/>
              <a:gd name="connsiteY3" fmla="*/ 2745513 h 2745513"/>
              <a:gd name="connsiteX4" fmla="*/ 0 w 1523565"/>
              <a:gd name="connsiteY4" fmla="*/ 0 h 2745513"/>
              <a:gd name="connsiteX0" fmla="*/ 0 w 1672517"/>
              <a:gd name="connsiteY0" fmla="*/ 0 h 2745513"/>
              <a:gd name="connsiteX1" fmla="*/ 1523565 w 1672517"/>
              <a:gd name="connsiteY1" fmla="*/ 16550 h 2745513"/>
              <a:gd name="connsiteX2" fmla="*/ 1672517 w 1672517"/>
              <a:gd name="connsiteY2" fmla="*/ 2580011 h 2745513"/>
              <a:gd name="connsiteX3" fmla="*/ 157227 w 1672517"/>
              <a:gd name="connsiteY3" fmla="*/ 2745513 h 2745513"/>
              <a:gd name="connsiteX4" fmla="*/ 0 w 1672517"/>
              <a:gd name="connsiteY4" fmla="*/ 0 h 2745513"/>
              <a:gd name="connsiteX0" fmla="*/ 0 w 1672517"/>
              <a:gd name="connsiteY0" fmla="*/ 0 h 2580011"/>
              <a:gd name="connsiteX1" fmla="*/ 1523565 w 1672517"/>
              <a:gd name="connsiteY1" fmla="*/ 16550 h 2580011"/>
              <a:gd name="connsiteX2" fmla="*/ 1672517 w 1672517"/>
              <a:gd name="connsiteY2" fmla="*/ 2580011 h 2580011"/>
              <a:gd name="connsiteX3" fmla="*/ 165502 w 1672517"/>
              <a:gd name="connsiteY3" fmla="*/ 2563460 h 2580011"/>
              <a:gd name="connsiteX4" fmla="*/ 0 w 1672517"/>
              <a:gd name="connsiteY4" fmla="*/ 0 h 2580011"/>
              <a:gd name="connsiteX0" fmla="*/ 0 w 1672517"/>
              <a:gd name="connsiteY0" fmla="*/ 0 h 2604835"/>
              <a:gd name="connsiteX1" fmla="*/ 1523565 w 1672517"/>
              <a:gd name="connsiteY1" fmla="*/ 16550 h 2604835"/>
              <a:gd name="connsiteX2" fmla="*/ 1672517 w 1672517"/>
              <a:gd name="connsiteY2" fmla="*/ 2580011 h 2604835"/>
              <a:gd name="connsiteX3" fmla="*/ 161364 w 1672517"/>
              <a:gd name="connsiteY3" fmla="*/ 2604835 h 2604835"/>
              <a:gd name="connsiteX4" fmla="*/ 0 w 1672517"/>
              <a:gd name="connsiteY4" fmla="*/ 0 h 2604835"/>
              <a:gd name="connsiteX0" fmla="*/ 0 w 1672517"/>
              <a:gd name="connsiteY0" fmla="*/ 0 h 2613110"/>
              <a:gd name="connsiteX1" fmla="*/ 1523565 w 1672517"/>
              <a:gd name="connsiteY1" fmla="*/ 16550 h 2613110"/>
              <a:gd name="connsiteX2" fmla="*/ 1672517 w 1672517"/>
              <a:gd name="connsiteY2" fmla="*/ 2580011 h 2613110"/>
              <a:gd name="connsiteX3" fmla="*/ 161364 w 1672517"/>
              <a:gd name="connsiteY3" fmla="*/ 2613110 h 2613110"/>
              <a:gd name="connsiteX4" fmla="*/ 0 w 1672517"/>
              <a:gd name="connsiteY4" fmla="*/ 0 h 2613110"/>
              <a:gd name="connsiteX0" fmla="*/ 0 w 1707351"/>
              <a:gd name="connsiteY0" fmla="*/ 867 h 2596560"/>
              <a:gd name="connsiteX1" fmla="*/ 1558399 w 1707351"/>
              <a:gd name="connsiteY1" fmla="*/ 0 h 2596560"/>
              <a:gd name="connsiteX2" fmla="*/ 1707351 w 1707351"/>
              <a:gd name="connsiteY2" fmla="*/ 2563461 h 2596560"/>
              <a:gd name="connsiteX3" fmla="*/ 196198 w 1707351"/>
              <a:gd name="connsiteY3" fmla="*/ 2596560 h 2596560"/>
              <a:gd name="connsiteX4" fmla="*/ 0 w 1707351"/>
              <a:gd name="connsiteY4" fmla="*/ 867 h 2596560"/>
              <a:gd name="connsiteX0" fmla="*/ 186979 w 1894330"/>
              <a:gd name="connsiteY0" fmla="*/ 867 h 2596560"/>
              <a:gd name="connsiteX1" fmla="*/ 1745378 w 1894330"/>
              <a:gd name="connsiteY1" fmla="*/ 0 h 2596560"/>
              <a:gd name="connsiteX2" fmla="*/ 1894330 w 1894330"/>
              <a:gd name="connsiteY2" fmla="*/ 2563461 h 2596560"/>
              <a:gd name="connsiteX3" fmla="*/ 0 w 1894330"/>
              <a:gd name="connsiteY3" fmla="*/ 2596560 h 2596560"/>
              <a:gd name="connsiteX4" fmla="*/ 186979 w 1894330"/>
              <a:gd name="connsiteY4" fmla="*/ 867 h 2596560"/>
              <a:gd name="connsiteX0" fmla="*/ 186979 w 1745378"/>
              <a:gd name="connsiteY0" fmla="*/ 867 h 2615713"/>
              <a:gd name="connsiteX1" fmla="*/ 1745378 w 1745378"/>
              <a:gd name="connsiteY1" fmla="*/ 0 h 2615713"/>
              <a:gd name="connsiteX2" fmla="*/ 1528570 w 1745378"/>
              <a:gd name="connsiteY2" fmla="*/ 2615713 h 2615713"/>
              <a:gd name="connsiteX3" fmla="*/ 0 w 1745378"/>
              <a:gd name="connsiteY3" fmla="*/ 2596560 h 2615713"/>
              <a:gd name="connsiteX4" fmla="*/ 186979 w 1745378"/>
              <a:gd name="connsiteY4" fmla="*/ 867 h 2615713"/>
              <a:gd name="connsiteX0" fmla="*/ 186979 w 1658293"/>
              <a:gd name="connsiteY0" fmla="*/ 0 h 2614846"/>
              <a:gd name="connsiteX1" fmla="*/ 1658293 w 1658293"/>
              <a:gd name="connsiteY1" fmla="*/ 16551 h 2614846"/>
              <a:gd name="connsiteX2" fmla="*/ 1528570 w 1658293"/>
              <a:gd name="connsiteY2" fmla="*/ 2614846 h 2614846"/>
              <a:gd name="connsiteX3" fmla="*/ 0 w 1658293"/>
              <a:gd name="connsiteY3" fmla="*/ 2595693 h 2614846"/>
              <a:gd name="connsiteX4" fmla="*/ 186979 w 1658293"/>
              <a:gd name="connsiteY4" fmla="*/ 0 h 2614846"/>
              <a:gd name="connsiteX0" fmla="*/ 186979 w 1545081"/>
              <a:gd name="connsiteY0" fmla="*/ 0 h 2614846"/>
              <a:gd name="connsiteX1" fmla="*/ 1545081 w 1545081"/>
              <a:gd name="connsiteY1" fmla="*/ 16551 h 2614846"/>
              <a:gd name="connsiteX2" fmla="*/ 1528570 w 1545081"/>
              <a:gd name="connsiteY2" fmla="*/ 2614846 h 2614846"/>
              <a:gd name="connsiteX3" fmla="*/ 0 w 1545081"/>
              <a:gd name="connsiteY3" fmla="*/ 2595693 h 2614846"/>
              <a:gd name="connsiteX4" fmla="*/ 186979 w 1545081"/>
              <a:gd name="connsiteY4" fmla="*/ 0 h 2614846"/>
              <a:gd name="connsiteX0" fmla="*/ 186979 w 1675709"/>
              <a:gd name="connsiteY0" fmla="*/ 866 h 2615712"/>
              <a:gd name="connsiteX1" fmla="*/ 1675709 w 1675709"/>
              <a:gd name="connsiteY1" fmla="*/ 0 h 2615712"/>
              <a:gd name="connsiteX2" fmla="*/ 1528570 w 1675709"/>
              <a:gd name="connsiteY2" fmla="*/ 2615712 h 2615712"/>
              <a:gd name="connsiteX3" fmla="*/ 0 w 1675709"/>
              <a:gd name="connsiteY3" fmla="*/ 2596559 h 2615712"/>
              <a:gd name="connsiteX4" fmla="*/ 186979 w 1675709"/>
              <a:gd name="connsiteY4" fmla="*/ 866 h 2615712"/>
              <a:gd name="connsiteX0" fmla="*/ 169562 w 1675709"/>
              <a:gd name="connsiteY0" fmla="*/ 18283 h 2615712"/>
              <a:gd name="connsiteX1" fmla="*/ 1675709 w 1675709"/>
              <a:gd name="connsiteY1" fmla="*/ 0 h 2615712"/>
              <a:gd name="connsiteX2" fmla="*/ 1528570 w 1675709"/>
              <a:gd name="connsiteY2" fmla="*/ 2615712 h 2615712"/>
              <a:gd name="connsiteX3" fmla="*/ 0 w 1675709"/>
              <a:gd name="connsiteY3" fmla="*/ 2596559 h 2615712"/>
              <a:gd name="connsiteX4" fmla="*/ 169562 w 1675709"/>
              <a:gd name="connsiteY4" fmla="*/ 18283 h 2615712"/>
              <a:gd name="connsiteX0" fmla="*/ 169562 w 1667000"/>
              <a:gd name="connsiteY0" fmla="*/ 18283 h 2615712"/>
              <a:gd name="connsiteX1" fmla="*/ 1667000 w 1667000"/>
              <a:gd name="connsiteY1" fmla="*/ 0 h 2615712"/>
              <a:gd name="connsiteX2" fmla="*/ 1528570 w 1667000"/>
              <a:gd name="connsiteY2" fmla="*/ 2615712 h 2615712"/>
              <a:gd name="connsiteX3" fmla="*/ 0 w 1667000"/>
              <a:gd name="connsiteY3" fmla="*/ 2596559 h 2615712"/>
              <a:gd name="connsiteX4" fmla="*/ 169562 w 1667000"/>
              <a:gd name="connsiteY4" fmla="*/ 18283 h 2615712"/>
              <a:gd name="connsiteX0" fmla="*/ 169562 w 1667000"/>
              <a:gd name="connsiteY0" fmla="*/ 866 h 2615712"/>
              <a:gd name="connsiteX1" fmla="*/ 1667000 w 1667000"/>
              <a:gd name="connsiteY1" fmla="*/ 0 h 2615712"/>
              <a:gd name="connsiteX2" fmla="*/ 1528570 w 1667000"/>
              <a:gd name="connsiteY2" fmla="*/ 2615712 h 2615712"/>
              <a:gd name="connsiteX3" fmla="*/ 0 w 1667000"/>
              <a:gd name="connsiteY3" fmla="*/ 2596559 h 2615712"/>
              <a:gd name="connsiteX4" fmla="*/ 169562 w 1667000"/>
              <a:gd name="connsiteY4" fmla="*/ 866 h 2615712"/>
              <a:gd name="connsiteX0" fmla="*/ 169562 w 1667000"/>
              <a:gd name="connsiteY0" fmla="*/ 26991 h 2641837"/>
              <a:gd name="connsiteX1" fmla="*/ 1667000 w 1667000"/>
              <a:gd name="connsiteY1" fmla="*/ 0 h 2641837"/>
              <a:gd name="connsiteX2" fmla="*/ 1528570 w 1667000"/>
              <a:gd name="connsiteY2" fmla="*/ 2641837 h 2641837"/>
              <a:gd name="connsiteX3" fmla="*/ 0 w 1667000"/>
              <a:gd name="connsiteY3" fmla="*/ 2622684 h 2641837"/>
              <a:gd name="connsiteX4" fmla="*/ 169562 w 1667000"/>
              <a:gd name="connsiteY4" fmla="*/ 26991 h 2641837"/>
              <a:gd name="connsiteX0" fmla="*/ 169562 w 1667000"/>
              <a:gd name="connsiteY0" fmla="*/ 26991 h 2641837"/>
              <a:gd name="connsiteX1" fmla="*/ 1667000 w 1667000"/>
              <a:gd name="connsiteY1" fmla="*/ 0 h 2641837"/>
              <a:gd name="connsiteX2" fmla="*/ 1528570 w 1667000"/>
              <a:gd name="connsiteY2" fmla="*/ 2641837 h 2641837"/>
              <a:gd name="connsiteX3" fmla="*/ 0 w 1667000"/>
              <a:gd name="connsiteY3" fmla="*/ 2622684 h 2641837"/>
              <a:gd name="connsiteX4" fmla="*/ 169562 w 1667000"/>
              <a:gd name="connsiteY4" fmla="*/ 26991 h 2641837"/>
              <a:gd name="connsiteX0" fmla="*/ 169562 w 1667000"/>
              <a:gd name="connsiteY0" fmla="*/ 26991 h 2641837"/>
              <a:gd name="connsiteX1" fmla="*/ 1667000 w 1667000"/>
              <a:gd name="connsiteY1" fmla="*/ 0 h 2641837"/>
              <a:gd name="connsiteX2" fmla="*/ 1528570 w 1667000"/>
              <a:gd name="connsiteY2" fmla="*/ 2641837 h 2641837"/>
              <a:gd name="connsiteX3" fmla="*/ 0 w 1667000"/>
              <a:gd name="connsiteY3" fmla="*/ 2613976 h 2641837"/>
              <a:gd name="connsiteX4" fmla="*/ 169562 w 1667000"/>
              <a:gd name="connsiteY4" fmla="*/ 26991 h 2641837"/>
              <a:gd name="connsiteX0" fmla="*/ 169562 w 1667000"/>
              <a:gd name="connsiteY0" fmla="*/ 26991 h 2650546"/>
              <a:gd name="connsiteX1" fmla="*/ 1667000 w 1667000"/>
              <a:gd name="connsiteY1" fmla="*/ 0 h 2650546"/>
              <a:gd name="connsiteX2" fmla="*/ 1528570 w 1667000"/>
              <a:gd name="connsiteY2" fmla="*/ 2650546 h 2650546"/>
              <a:gd name="connsiteX3" fmla="*/ 0 w 1667000"/>
              <a:gd name="connsiteY3" fmla="*/ 2613976 h 2650546"/>
              <a:gd name="connsiteX4" fmla="*/ 169562 w 1667000"/>
              <a:gd name="connsiteY4" fmla="*/ 26991 h 2650546"/>
              <a:gd name="connsiteX0" fmla="*/ 169562 w 1684418"/>
              <a:gd name="connsiteY0" fmla="*/ 26991 h 2650546"/>
              <a:gd name="connsiteX1" fmla="*/ 1684418 w 1684418"/>
              <a:gd name="connsiteY1" fmla="*/ 0 h 2650546"/>
              <a:gd name="connsiteX2" fmla="*/ 1528570 w 1684418"/>
              <a:gd name="connsiteY2" fmla="*/ 2650546 h 2650546"/>
              <a:gd name="connsiteX3" fmla="*/ 0 w 1684418"/>
              <a:gd name="connsiteY3" fmla="*/ 2613976 h 2650546"/>
              <a:gd name="connsiteX4" fmla="*/ 169562 w 1684418"/>
              <a:gd name="connsiteY4" fmla="*/ 26991 h 2650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84418" h="2650546">
                <a:moveTo>
                  <a:pt x="169562" y="26991"/>
                </a:moveTo>
                <a:lnTo>
                  <a:pt x="1684418" y="0"/>
                </a:lnTo>
                <a:lnTo>
                  <a:pt x="1528570" y="2650546"/>
                </a:lnTo>
                <a:lnTo>
                  <a:pt x="0" y="2613976"/>
                </a:lnTo>
                <a:lnTo>
                  <a:pt x="169562" y="2699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latin typeface="Arial" pitchFamily="34" charset="0"/>
                <a:cs typeface="Arial" pitchFamily="34" charset="0"/>
              </a:defRPr>
            </a:lvl1pPr>
            <a:lvl2pPr marL="342917" indent="0">
              <a:buNone/>
              <a:defRPr sz="2100"/>
            </a:lvl2pPr>
            <a:lvl3pPr marL="685835" indent="0">
              <a:buNone/>
              <a:defRPr sz="1800"/>
            </a:lvl3pPr>
            <a:lvl4pPr marL="1028752" indent="0">
              <a:buNone/>
              <a:defRPr sz="1500"/>
            </a:lvl4pPr>
            <a:lvl5pPr marL="1371668" indent="0">
              <a:buNone/>
              <a:defRPr sz="1500"/>
            </a:lvl5pPr>
            <a:lvl6pPr marL="1714586" indent="0">
              <a:buNone/>
              <a:defRPr sz="1500"/>
            </a:lvl6pPr>
            <a:lvl7pPr marL="2057503" indent="0">
              <a:buNone/>
              <a:defRPr sz="1500"/>
            </a:lvl7pPr>
            <a:lvl8pPr marL="2400420" indent="0">
              <a:buNone/>
              <a:defRPr sz="1500"/>
            </a:lvl8pPr>
            <a:lvl9pPr marL="2743337" indent="0">
              <a:buNone/>
              <a:defRPr sz="15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644351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2">
            <a:extLst>
              <a:ext uri="{FF2B5EF4-FFF2-40B4-BE49-F238E27FC236}">
                <a16:creationId xmlns:a16="http://schemas.microsoft.com/office/drawing/2014/main" xmlns="" id="{69B1A541-96AC-491F-A4C3-A87E563723CA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567129" y="3522686"/>
            <a:ext cx="1028700" cy="10287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marR="0" indent="0" algn="ctr" defTabSz="68583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12" name="Picture Placeholder 2">
            <a:extLst>
              <a:ext uri="{FF2B5EF4-FFF2-40B4-BE49-F238E27FC236}">
                <a16:creationId xmlns:a16="http://schemas.microsoft.com/office/drawing/2014/main" xmlns="" id="{483ECD2A-B2C9-421D-A8D2-32E383E518AD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3360263" y="3522686"/>
            <a:ext cx="1028700" cy="10287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marR="0" indent="0" algn="ctr" defTabSz="68583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xmlns="" id="{3A93B8D7-9580-4A09-9DAC-42E66631F61C}"/>
              </a:ext>
            </a:extLst>
          </p:cNvPr>
          <p:cNvSpPr>
            <a:spLocks noGrp="1"/>
          </p:cNvSpPr>
          <p:nvPr>
            <p:ph type="pic" sz="quarter" idx="44" hasCustomPrompt="1"/>
          </p:nvPr>
        </p:nvSpPr>
        <p:spPr>
          <a:xfrm>
            <a:off x="6192959" y="3522686"/>
            <a:ext cx="1028700" cy="10287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marR="0" indent="0" algn="ctr" defTabSz="68583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xmlns="" id="{16D13416-37E2-47AB-A01D-21EAD8DDE15A}"/>
              </a:ext>
            </a:extLst>
          </p:cNvPr>
          <p:cNvSpPr/>
          <p:nvPr userDrawn="1"/>
        </p:nvSpPr>
        <p:spPr>
          <a:xfrm>
            <a:off x="6124379" y="3454106"/>
            <a:ext cx="1165860" cy="1165860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xmlns="" id="{9E6CFF5B-D9AE-4106-8445-EBB74E8C1D93}"/>
              </a:ext>
            </a:extLst>
          </p:cNvPr>
          <p:cNvSpPr/>
          <p:nvPr userDrawn="1"/>
        </p:nvSpPr>
        <p:spPr>
          <a:xfrm>
            <a:off x="498549" y="3454106"/>
            <a:ext cx="1165860" cy="1165860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xmlns="" id="{A954ABF2-964B-4695-9125-6F6F0AAE886D}"/>
              </a:ext>
            </a:extLst>
          </p:cNvPr>
          <p:cNvSpPr/>
          <p:nvPr userDrawn="1"/>
        </p:nvSpPr>
        <p:spPr>
          <a:xfrm>
            <a:off x="3291683" y="3454106"/>
            <a:ext cx="1165860" cy="1165860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8" name="Text Placeholder 9">
            <a:extLst>
              <a:ext uri="{FF2B5EF4-FFF2-40B4-BE49-F238E27FC236}">
                <a16:creationId xmlns:a16="http://schemas.microsoft.com/office/drawing/2014/main" xmlns="" id="{E86BD326-A0F4-4536-BFA3-9946312E409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42647" y="254632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accent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CDA8B23D-E5B8-4CD0-8EC1-A3AB2E3F9089}"/>
              </a:ext>
            </a:extLst>
          </p:cNvPr>
          <p:cNvSpPr/>
          <p:nvPr userDrawn="1"/>
        </p:nvSpPr>
        <p:spPr>
          <a:xfrm>
            <a:off x="0" y="4953811"/>
            <a:ext cx="9144000" cy="20774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9BA5F741-3ADB-40A1-93F3-257F05B4C5F7}"/>
              </a:ext>
            </a:extLst>
          </p:cNvPr>
          <p:cNvSpPr/>
          <p:nvPr userDrawn="1"/>
        </p:nvSpPr>
        <p:spPr>
          <a:xfrm>
            <a:off x="0" y="0"/>
            <a:ext cx="9144000" cy="5836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xmlns="" id="{69476099-B6CF-4F49-B704-F82E3664514A}"/>
              </a:ext>
            </a:extLst>
          </p:cNvPr>
          <p:cNvSpPr/>
          <p:nvPr userDrawn="1"/>
        </p:nvSpPr>
        <p:spPr>
          <a:xfrm rot="10800000">
            <a:off x="4440677" y="0"/>
            <a:ext cx="262647" cy="226420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067099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4_Images &amp;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2">
            <a:extLst>
              <a:ext uri="{FF2B5EF4-FFF2-40B4-BE49-F238E27FC236}">
                <a16:creationId xmlns:a16="http://schemas.microsoft.com/office/drawing/2014/main" xmlns="" id="{B1200484-72B4-43EB-A307-AC173EECE210}"/>
              </a:ext>
            </a:extLst>
          </p:cNvPr>
          <p:cNvSpPr/>
          <p:nvPr/>
        </p:nvSpPr>
        <p:spPr>
          <a:xfrm rot="2700000">
            <a:off x="5709956" y="681999"/>
            <a:ext cx="1554960" cy="3830870"/>
          </a:xfrm>
          <a:prstGeom prst="rect">
            <a:avLst/>
          </a:prstGeom>
          <a:noFill/>
          <a:ln w="889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025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75000"/>
                </a:prstClr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5" name="Rectangle 33">
            <a:extLst>
              <a:ext uri="{FF2B5EF4-FFF2-40B4-BE49-F238E27FC236}">
                <a16:creationId xmlns:a16="http://schemas.microsoft.com/office/drawing/2014/main" xmlns="" id="{746E5197-E35A-4AF6-8BB9-724E846289AD}"/>
              </a:ext>
            </a:extLst>
          </p:cNvPr>
          <p:cNvSpPr/>
          <p:nvPr/>
        </p:nvSpPr>
        <p:spPr>
          <a:xfrm rot="18900000">
            <a:off x="5709959" y="656314"/>
            <a:ext cx="1554959" cy="3830873"/>
          </a:xfrm>
          <a:prstGeom prst="rect">
            <a:avLst/>
          </a:prstGeom>
          <a:noFill/>
          <a:ln w="889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025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75000"/>
                </a:prstClr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18" name="자유형: 도형 17">
            <a:extLst>
              <a:ext uri="{FF2B5EF4-FFF2-40B4-BE49-F238E27FC236}">
                <a16:creationId xmlns:a16="http://schemas.microsoft.com/office/drawing/2014/main" xmlns="" id="{5C6A544B-DEF5-42CF-B81D-EA204CF5C29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477442" y="1537932"/>
            <a:ext cx="1924164" cy="1924164"/>
          </a:xfrm>
          <a:custGeom>
            <a:avLst/>
            <a:gdLst>
              <a:gd name="connsiteX0" fmla="*/ 1282776 w 2565552"/>
              <a:gd name="connsiteY0" fmla="*/ 0 h 2565552"/>
              <a:gd name="connsiteX1" fmla="*/ 2565552 w 2565552"/>
              <a:gd name="connsiteY1" fmla="*/ 1282777 h 2565552"/>
              <a:gd name="connsiteX2" fmla="*/ 1282776 w 2565552"/>
              <a:gd name="connsiteY2" fmla="*/ 2565552 h 2565552"/>
              <a:gd name="connsiteX3" fmla="*/ 0 w 2565552"/>
              <a:gd name="connsiteY3" fmla="*/ 1282776 h 2565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5552" h="2565552">
                <a:moveTo>
                  <a:pt x="1282776" y="0"/>
                </a:moveTo>
                <a:lnTo>
                  <a:pt x="2565552" y="1282777"/>
                </a:lnTo>
                <a:lnTo>
                  <a:pt x="1282776" y="2565552"/>
                </a:lnTo>
                <a:lnTo>
                  <a:pt x="0" y="128277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effectLst/>
        </p:spPr>
        <p:txBody>
          <a:bodyPr wrap="square" anchor="ctr">
            <a:noAutofit/>
          </a:bodyPr>
          <a:lstStyle>
            <a:lvl1pPr marL="0" marR="0" indent="0" algn="ctr" defTabSz="685835" rtl="0" eaLnBrk="1" fontAlgn="auto" latinLnBrk="1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Tx/>
              <a:buNone/>
              <a:tabLst/>
              <a:defRPr sz="900"/>
            </a:lvl1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7" name="자유형: 도형 16">
            <a:extLst>
              <a:ext uri="{FF2B5EF4-FFF2-40B4-BE49-F238E27FC236}">
                <a16:creationId xmlns:a16="http://schemas.microsoft.com/office/drawing/2014/main" xmlns="" id="{C02AE221-A9B0-4F37-A129-07368400CD52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528023" y="2588513"/>
            <a:ext cx="1924164" cy="1924164"/>
          </a:xfrm>
          <a:custGeom>
            <a:avLst/>
            <a:gdLst>
              <a:gd name="connsiteX0" fmla="*/ 1282775 w 2565552"/>
              <a:gd name="connsiteY0" fmla="*/ 0 h 2565552"/>
              <a:gd name="connsiteX1" fmla="*/ 2565552 w 2565552"/>
              <a:gd name="connsiteY1" fmla="*/ 1282776 h 2565552"/>
              <a:gd name="connsiteX2" fmla="*/ 1282776 w 2565552"/>
              <a:gd name="connsiteY2" fmla="*/ 2565552 h 2565552"/>
              <a:gd name="connsiteX3" fmla="*/ 0 w 2565552"/>
              <a:gd name="connsiteY3" fmla="*/ 1282776 h 2565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5552" h="2565552">
                <a:moveTo>
                  <a:pt x="1282775" y="0"/>
                </a:moveTo>
                <a:lnTo>
                  <a:pt x="2565552" y="1282776"/>
                </a:lnTo>
                <a:lnTo>
                  <a:pt x="1282776" y="2565552"/>
                </a:lnTo>
                <a:lnTo>
                  <a:pt x="0" y="128277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effectLst/>
        </p:spPr>
        <p:txBody>
          <a:bodyPr wrap="square" anchor="ctr">
            <a:noAutofit/>
          </a:bodyPr>
          <a:lstStyle>
            <a:lvl1pPr marL="0" marR="0" indent="0" algn="ctr" defTabSz="685835" rtl="0" eaLnBrk="1" fontAlgn="auto" latinLnBrk="1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Tx/>
              <a:buNone/>
              <a:tabLst/>
              <a:defRPr sz="900"/>
            </a:lvl1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자유형: 도형 13">
            <a:extLst>
              <a:ext uri="{FF2B5EF4-FFF2-40B4-BE49-F238E27FC236}">
                <a16:creationId xmlns:a16="http://schemas.microsoft.com/office/drawing/2014/main" xmlns="" id="{E5285B70-0363-436C-AB13-3367F4E0FD7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568637" y="1547898"/>
            <a:ext cx="1924164" cy="1924164"/>
          </a:xfrm>
          <a:custGeom>
            <a:avLst/>
            <a:gdLst>
              <a:gd name="connsiteX0" fmla="*/ 1282776 w 2565552"/>
              <a:gd name="connsiteY0" fmla="*/ 0 h 2565552"/>
              <a:gd name="connsiteX1" fmla="*/ 2565552 w 2565552"/>
              <a:gd name="connsiteY1" fmla="*/ 1282776 h 2565552"/>
              <a:gd name="connsiteX2" fmla="*/ 1282776 w 2565552"/>
              <a:gd name="connsiteY2" fmla="*/ 2565552 h 2565552"/>
              <a:gd name="connsiteX3" fmla="*/ 0 w 2565552"/>
              <a:gd name="connsiteY3" fmla="*/ 1282776 h 2565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5552" h="2565552">
                <a:moveTo>
                  <a:pt x="1282776" y="0"/>
                </a:moveTo>
                <a:lnTo>
                  <a:pt x="2565552" y="1282776"/>
                </a:lnTo>
                <a:lnTo>
                  <a:pt x="1282776" y="2565552"/>
                </a:lnTo>
                <a:lnTo>
                  <a:pt x="0" y="128277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effectLst/>
        </p:spPr>
        <p:txBody>
          <a:bodyPr wrap="square" anchor="ctr">
            <a:noAutofit/>
          </a:bodyPr>
          <a:lstStyle>
            <a:lvl1pPr marL="0" marR="0" indent="0" algn="ctr" defTabSz="685835" rtl="0" eaLnBrk="1" fontAlgn="auto" latinLnBrk="1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Tx/>
              <a:buNone/>
              <a:tabLst/>
              <a:defRPr sz="900"/>
            </a:lvl1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자유형: 도형 12">
            <a:extLst>
              <a:ext uri="{FF2B5EF4-FFF2-40B4-BE49-F238E27FC236}">
                <a16:creationId xmlns:a16="http://schemas.microsoft.com/office/drawing/2014/main" xmlns="" id="{B86ADC2A-A8A4-4EF0-8AEC-78660E2990B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518057" y="497319"/>
            <a:ext cx="1924164" cy="1924165"/>
          </a:xfrm>
          <a:custGeom>
            <a:avLst/>
            <a:gdLst>
              <a:gd name="connsiteX0" fmla="*/ 1282775 w 2565552"/>
              <a:gd name="connsiteY0" fmla="*/ 0 h 2565553"/>
              <a:gd name="connsiteX1" fmla="*/ 2565552 w 2565552"/>
              <a:gd name="connsiteY1" fmla="*/ 1282777 h 2565553"/>
              <a:gd name="connsiteX2" fmla="*/ 1282776 w 2565552"/>
              <a:gd name="connsiteY2" fmla="*/ 2565553 h 2565553"/>
              <a:gd name="connsiteX3" fmla="*/ 0 w 2565552"/>
              <a:gd name="connsiteY3" fmla="*/ 1282776 h 2565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5552" h="2565553">
                <a:moveTo>
                  <a:pt x="1282775" y="0"/>
                </a:moveTo>
                <a:lnTo>
                  <a:pt x="2565552" y="1282777"/>
                </a:lnTo>
                <a:lnTo>
                  <a:pt x="1282776" y="2565553"/>
                </a:lnTo>
                <a:lnTo>
                  <a:pt x="0" y="128277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effectLst/>
        </p:spPr>
        <p:txBody>
          <a:bodyPr wrap="square" anchor="ctr">
            <a:noAutofit/>
          </a:bodyPr>
          <a:lstStyle>
            <a:lvl1pPr marL="0" marR="0" indent="0" algn="ctr" defTabSz="685835" rtl="0" eaLnBrk="1" fontAlgn="auto" latinLnBrk="1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Tx/>
              <a:buNone/>
              <a:tabLst/>
              <a:defRPr sz="900"/>
            </a:lvl1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898768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7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3" name="Rounded Rectangle 2"/>
          <p:cNvSpPr/>
          <p:nvPr userDrawn="1"/>
        </p:nvSpPr>
        <p:spPr>
          <a:xfrm>
            <a:off x="265508" y="848694"/>
            <a:ext cx="2670575" cy="4051921"/>
          </a:xfrm>
          <a:prstGeom prst="roundRect">
            <a:avLst>
              <a:gd name="adj" fmla="val 396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4" name="Rounded Rectangle 3"/>
          <p:cNvSpPr/>
          <p:nvPr userDrawn="1"/>
        </p:nvSpPr>
        <p:spPr>
          <a:xfrm>
            <a:off x="398950" y="1010625"/>
            <a:ext cx="115401" cy="3761400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5" name="Half Frame 4"/>
          <p:cNvSpPr/>
          <p:nvPr userDrawn="1"/>
        </p:nvSpPr>
        <p:spPr>
          <a:xfrm rot="5400000">
            <a:off x="2292883" y="957490"/>
            <a:ext cx="514387" cy="51386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013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5644E8BB-F13A-4AE0-889E-633DE4143787}"/>
              </a:ext>
            </a:extLst>
          </p:cNvPr>
          <p:cNvSpPr txBox="1"/>
          <p:nvPr userDrawn="1"/>
        </p:nvSpPr>
        <p:spPr>
          <a:xfrm>
            <a:off x="533778" y="1216369"/>
            <a:ext cx="1674186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5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You can Resize without losing quality</a:t>
            </a:r>
            <a:endParaRPr kumimoji="0" lang="ko-KR" altLang="en-US" sz="105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xmlns="" id="{F2CE2B8B-ED32-491A-95B2-D28904BC432C}"/>
              </a:ext>
            </a:extLst>
          </p:cNvPr>
          <p:cNvSpPr txBox="1"/>
          <p:nvPr userDrawn="1"/>
        </p:nvSpPr>
        <p:spPr>
          <a:xfrm>
            <a:off x="533778" y="1584056"/>
            <a:ext cx="1674186" cy="57708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5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You can Change Fill Color &amp;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5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Line Color</a:t>
            </a:r>
            <a:endParaRPr kumimoji="0" lang="ko-KR" altLang="en-US" sz="105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xmlns="" id="{962A52DF-2523-4479-BFA3-B5ACE9887E1C}"/>
              </a:ext>
            </a:extLst>
          </p:cNvPr>
          <p:cNvSpPr txBox="1"/>
          <p:nvPr userDrawn="1"/>
        </p:nvSpPr>
        <p:spPr>
          <a:xfrm>
            <a:off x="540922" y="4344787"/>
            <a:ext cx="167400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www.allppt.com</a:t>
            </a:r>
            <a:endParaRPr kumimoji="0" lang="ko-KR" altLang="en-US" sz="10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xmlns="" id="{BAAC314F-E96A-4408-95DE-A70E9ED054AF}"/>
              </a:ext>
            </a:extLst>
          </p:cNvPr>
          <p:cNvSpPr txBox="1"/>
          <p:nvPr userDrawn="1"/>
        </p:nvSpPr>
        <p:spPr>
          <a:xfrm>
            <a:off x="540922" y="3326202"/>
            <a:ext cx="2037972" cy="10618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1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rPr>
              <a:t>FREE 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1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rPr>
              <a:t>PPT TEMPLATES</a:t>
            </a:r>
          </a:p>
        </p:txBody>
      </p:sp>
    </p:spTree>
    <p:extLst>
      <p:ext uri="{BB962C8B-B14F-4D97-AF65-F5344CB8AC3E}">
        <p14:creationId xmlns:p14="http://schemas.microsoft.com/office/powerpoint/2010/main" val="221741320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1B5C5D8-F6C6-436F-8035-1929D3056D32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29/10/2024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4DA222-61DB-44B0-B961-64F6361B421B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95118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xmlns="" id="{23DE32A5-6181-4C51-AD5C-3F1A448478A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42647" y="254632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accent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xmlns="" id="{AC16D358-38D5-4BFB-AC73-E794FB27720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51308" y="3155604"/>
            <a:ext cx="647360" cy="1818775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xmlns="" id="{C1906CD0-196C-4FC7-8872-5383668D4DBD}"/>
              </a:ext>
            </a:extLst>
          </p:cNvPr>
          <p:cNvCxnSpPr>
            <a:cxnSpLocks/>
          </p:cNvCxnSpPr>
          <p:nvPr userDrawn="1"/>
        </p:nvCxnSpPr>
        <p:spPr>
          <a:xfrm flipH="1">
            <a:off x="1" y="4968338"/>
            <a:ext cx="9143999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37ED3AE3-3013-4678-B766-8D5D6FF87822}"/>
              </a:ext>
            </a:extLst>
          </p:cNvPr>
          <p:cNvSpPr/>
          <p:nvPr userDrawn="1"/>
        </p:nvSpPr>
        <p:spPr>
          <a:xfrm>
            <a:off x="0" y="0"/>
            <a:ext cx="9144000" cy="5836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6" name="Isosceles Triangle 5">
            <a:extLst>
              <a:ext uri="{FF2B5EF4-FFF2-40B4-BE49-F238E27FC236}">
                <a16:creationId xmlns:a16="http://schemas.microsoft.com/office/drawing/2014/main" xmlns="" id="{53361A3F-6E74-4E9B-BD80-119E81BF9950}"/>
              </a:ext>
            </a:extLst>
          </p:cNvPr>
          <p:cNvSpPr/>
          <p:nvPr userDrawn="1"/>
        </p:nvSpPr>
        <p:spPr>
          <a:xfrm rot="10800000">
            <a:off x="4440677" y="0"/>
            <a:ext cx="262647" cy="226420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29846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1B5C5D8-F6C6-436F-8035-1929D3056D32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29/10/2024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4DA222-61DB-44B0-B961-64F6361B421B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68521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1B5C5D8-F6C6-436F-8035-1929D3056D32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29/10/2024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4DA222-61DB-44B0-B961-64F6361B421B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81659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1B5C5D8-F6C6-436F-8035-1929D3056D32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29/10/2024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4DA222-61DB-44B0-B961-64F6361B421B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45335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1B5C5D8-F6C6-436F-8035-1929D3056D32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29/10/2024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4DA222-61DB-44B0-B961-64F6361B421B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49646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1B5C5D8-F6C6-436F-8035-1929D3056D32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29/10/2024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4DA222-61DB-44B0-B961-64F6361B421B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71317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1B5C5D8-F6C6-436F-8035-1929D3056D32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29/10/2024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4DA222-61DB-44B0-B961-64F6361B421B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61415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1B5C5D8-F6C6-436F-8035-1929D3056D32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29/10/2024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4DA222-61DB-44B0-B961-64F6361B421B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702465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1B5C5D8-F6C6-436F-8035-1929D3056D32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29/10/2024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4DA222-61DB-44B0-B961-64F6361B421B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376573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1B5C5D8-F6C6-436F-8035-1929D3056D32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29/10/2024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4DA222-61DB-44B0-B961-64F6361B421B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034579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1B5C5D8-F6C6-436F-8035-1929D3056D32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29/10/2024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4DA222-61DB-44B0-B961-64F6361B421B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75088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xmlns="" id="{23DE32A5-6181-4C51-AD5C-3F1A448478A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42647" y="254632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accent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xmlns="" id="{AC16D358-38D5-4BFB-AC73-E794FB27720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51308" y="3155604"/>
            <a:ext cx="647360" cy="181877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16BB385D-8C47-4005-9822-A2A7BF9BE78D}"/>
              </a:ext>
            </a:extLst>
          </p:cNvPr>
          <p:cNvSpPr/>
          <p:nvPr userDrawn="1"/>
        </p:nvSpPr>
        <p:spPr>
          <a:xfrm>
            <a:off x="0" y="4953811"/>
            <a:ext cx="9144000" cy="20774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30F10182-1458-4BD9-85CC-A0AF172DCC3F}"/>
              </a:ext>
            </a:extLst>
          </p:cNvPr>
          <p:cNvSpPr/>
          <p:nvPr userDrawn="1"/>
        </p:nvSpPr>
        <p:spPr>
          <a:xfrm>
            <a:off x="0" y="0"/>
            <a:ext cx="9144000" cy="5836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7" name="Isosceles Triangle 6">
            <a:extLst>
              <a:ext uri="{FF2B5EF4-FFF2-40B4-BE49-F238E27FC236}">
                <a16:creationId xmlns:a16="http://schemas.microsoft.com/office/drawing/2014/main" xmlns="" id="{9ACF6F13-89E5-476D-994C-CFF762A28737}"/>
              </a:ext>
            </a:extLst>
          </p:cNvPr>
          <p:cNvSpPr/>
          <p:nvPr userDrawn="1"/>
        </p:nvSpPr>
        <p:spPr>
          <a:xfrm rot="10800000">
            <a:off x="4440677" y="0"/>
            <a:ext cx="262647" cy="226420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6220494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그림 개체 틀 2">
            <a:extLst>
              <a:ext uri="{FF2B5EF4-FFF2-40B4-BE49-F238E27FC236}">
                <a16:creationId xmlns:a16="http://schemas.microsoft.com/office/drawing/2014/main" xmlns="" id="{09EB6ADC-6B44-49DF-82E3-AB3A22E5DE2B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5721536" y="372149"/>
            <a:ext cx="2947730" cy="21259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chemeClr val="tx1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5" name="그림 개체 틀 2">
            <a:extLst>
              <a:ext uri="{FF2B5EF4-FFF2-40B4-BE49-F238E27FC236}">
                <a16:creationId xmlns:a16="http://schemas.microsoft.com/office/drawing/2014/main" xmlns="" id="{2B7FFA71-E8E7-4BA8-AD43-D1DE14F120D0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3634743" y="2635289"/>
            <a:ext cx="1956160" cy="21259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chemeClr val="tx1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4525850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F10C9-3020-4887-B443-8CFC2BA5F8FB}" type="datetimeFigureOut">
              <a:rPr lang="pt-PT" smtClean="0"/>
              <a:t>29/10/2024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0F31B-41A1-454E-A865-C76AB4B5B810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3965561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F10C9-3020-4887-B443-8CFC2BA5F8FB}" type="datetimeFigureOut">
              <a:rPr lang="pt-PT" smtClean="0"/>
              <a:t>29/10/2024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0F31B-41A1-454E-A865-C76AB4B5B810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4986519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F10C9-3020-4887-B443-8CFC2BA5F8FB}" type="datetimeFigureOut">
              <a:rPr lang="pt-PT" smtClean="0"/>
              <a:t>29/10/2024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0F31B-41A1-454E-A865-C76AB4B5B810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4491994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F10C9-3020-4887-B443-8CFC2BA5F8FB}" type="datetimeFigureOut">
              <a:rPr lang="pt-PT" smtClean="0"/>
              <a:t>29/10/2024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0F31B-41A1-454E-A865-C76AB4B5B810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973502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F10C9-3020-4887-B443-8CFC2BA5F8FB}" type="datetimeFigureOut">
              <a:rPr lang="pt-PT" smtClean="0"/>
              <a:t>29/10/2024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0F31B-41A1-454E-A865-C76AB4B5B810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6872493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F10C9-3020-4887-B443-8CFC2BA5F8FB}" type="datetimeFigureOut">
              <a:rPr lang="pt-PT" smtClean="0"/>
              <a:t>29/10/2024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0F31B-41A1-454E-A865-C76AB4B5B810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3338348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F10C9-3020-4887-B443-8CFC2BA5F8FB}" type="datetimeFigureOut">
              <a:rPr lang="pt-PT" smtClean="0"/>
              <a:t>29/10/2024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0F31B-41A1-454E-A865-C76AB4B5B810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0907704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F10C9-3020-4887-B443-8CFC2BA5F8FB}" type="datetimeFigureOut">
              <a:rPr lang="pt-PT" smtClean="0"/>
              <a:t>29/10/2024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0F31B-41A1-454E-A865-C76AB4B5B810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7527255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F10C9-3020-4887-B443-8CFC2BA5F8FB}" type="datetimeFigureOut">
              <a:rPr lang="pt-PT" smtClean="0"/>
              <a:t>29/10/2024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0F31B-41A1-454E-A865-C76AB4B5B810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29219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21">
            <a:extLst>
              <a:ext uri="{FF2B5EF4-FFF2-40B4-BE49-F238E27FC236}">
                <a16:creationId xmlns:a16="http://schemas.microsoft.com/office/drawing/2014/main" xmlns="" id="{DF0E7D4B-AC33-4A8C-8204-4FE282F7F8F5}"/>
              </a:ext>
            </a:extLst>
          </p:cNvPr>
          <p:cNvSpPr>
            <a:spLocks noChangeAspect="1"/>
          </p:cNvSpPr>
          <p:nvPr userDrawn="1"/>
        </p:nvSpPr>
        <p:spPr>
          <a:xfrm>
            <a:off x="612821" y="304140"/>
            <a:ext cx="2704332" cy="2743154"/>
          </a:xfrm>
          <a:custGeom>
            <a:avLst/>
            <a:gdLst>
              <a:gd name="connsiteX0" fmla="*/ 898689 w 1652142"/>
              <a:gd name="connsiteY0" fmla="*/ 548008 h 1665940"/>
              <a:gd name="connsiteX1" fmla="*/ 529661 w 1652142"/>
              <a:gd name="connsiteY1" fmla="*/ 761066 h 1665940"/>
              <a:gd name="connsiteX2" fmla="*/ 742719 w 1652142"/>
              <a:gd name="connsiteY2" fmla="*/ 1130094 h 1665940"/>
              <a:gd name="connsiteX3" fmla="*/ 1111747 w 1652142"/>
              <a:gd name="connsiteY3" fmla="*/ 917036 h 1665940"/>
              <a:gd name="connsiteX4" fmla="*/ 898689 w 1652142"/>
              <a:gd name="connsiteY4" fmla="*/ 548008 h 1665940"/>
              <a:gd name="connsiteX5" fmla="*/ 952303 w 1652142"/>
              <a:gd name="connsiteY5" fmla="*/ 347916 h 1665940"/>
              <a:gd name="connsiteX6" fmla="*/ 1311839 w 1652142"/>
              <a:gd name="connsiteY6" fmla="*/ 970650 h 1665940"/>
              <a:gd name="connsiteX7" fmla="*/ 689105 w 1652142"/>
              <a:gd name="connsiteY7" fmla="*/ 1330186 h 1665940"/>
              <a:gd name="connsiteX8" fmla="*/ 329569 w 1652142"/>
              <a:gd name="connsiteY8" fmla="*/ 707451 h 1665940"/>
              <a:gd name="connsiteX9" fmla="*/ 952303 w 1652142"/>
              <a:gd name="connsiteY9" fmla="*/ 347916 h 1665940"/>
              <a:gd name="connsiteX10" fmla="*/ 971799 w 1652142"/>
              <a:gd name="connsiteY10" fmla="*/ 275155 h 1665940"/>
              <a:gd name="connsiteX11" fmla="*/ 256808 w 1652142"/>
              <a:gd name="connsiteY11" fmla="*/ 687955 h 1665940"/>
              <a:gd name="connsiteX12" fmla="*/ 669609 w 1652142"/>
              <a:gd name="connsiteY12" fmla="*/ 1402947 h 1665940"/>
              <a:gd name="connsiteX13" fmla="*/ 1384600 w 1652142"/>
              <a:gd name="connsiteY13" fmla="*/ 990146 h 1665940"/>
              <a:gd name="connsiteX14" fmla="*/ 971799 w 1652142"/>
              <a:gd name="connsiteY14" fmla="*/ 275155 h 1665940"/>
              <a:gd name="connsiteX15" fmla="*/ 1652142 w 1652142"/>
              <a:gd name="connsiteY15" fmla="*/ 394531 h 1665940"/>
              <a:gd name="connsiteX16" fmla="*/ 1649662 w 1652142"/>
              <a:gd name="connsiteY16" fmla="*/ 403784 h 1665940"/>
              <a:gd name="connsiteX17" fmla="*/ 1647140 w 1652142"/>
              <a:gd name="connsiteY17" fmla="*/ 399895 h 1665940"/>
              <a:gd name="connsiteX18" fmla="*/ 1652142 w 1652142"/>
              <a:gd name="connsiteY18" fmla="*/ 394531 h 1665940"/>
              <a:gd name="connsiteX19" fmla="*/ 1158157 w 1652142"/>
              <a:gd name="connsiteY19" fmla="*/ 65026 h 1665940"/>
              <a:gd name="connsiteX20" fmla="*/ 1154679 w 1652142"/>
              <a:gd name="connsiteY20" fmla="*/ 271718 h 1665940"/>
              <a:gd name="connsiteX21" fmla="*/ 1148331 w 1652142"/>
              <a:gd name="connsiteY21" fmla="*/ 270017 h 1665940"/>
              <a:gd name="connsiteX22" fmla="*/ 1286346 w 1652142"/>
              <a:gd name="connsiteY22" fmla="*/ 377149 h 1665940"/>
              <a:gd name="connsiteX23" fmla="*/ 1470353 w 1652142"/>
              <a:gd name="connsiteY23" fmla="*/ 331395 h 1665940"/>
              <a:gd name="connsiteX24" fmla="*/ 1588305 w 1652142"/>
              <a:gd name="connsiteY24" fmla="*/ 553229 h 1665940"/>
              <a:gd name="connsiteX25" fmla="*/ 1457194 w 1652142"/>
              <a:gd name="connsiteY25" fmla="*/ 671432 h 1665940"/>
              <a:gd name="connsiteX26" fmla="*/ 1478595 w 1652142"/>
              <a:gd name="connsiteY26" fmla="*/ 857704 h 1665940"/>
              <a:gd name="connsiteX27" fmla="*/ 1642362 w 1652142"/>
              <a:gd name="connsiteY27" fmla="*/ 948616 h 1665940"/>
              <a:gd name="connsiteX28" fmla="*/ 1577335 w 1652142"/>
              <a:gd name="connsiteY28" fmla="*/ 1191298 h 1665940"/>
              <a:gd name="connsiteX29" fmla="*/ 1378614 w 1652142"/>
              <a:gd name="connsiteY29" fmla="*/ 1187955 h 1665940"/>
              <a:gd name="connsiteX30" fmla="*/ 1288939 w 1652142"/>
              <a:gd name="connsiteY30" fmla="*/ 1301599 h 1665940"/>
              <a:gd name="connsiteX31" fmla="*/ 1354201 w 1652142"/>
              <a:gd name="connsiteY31" fmla="*/ 1471932 h 1665940"/>
              <a:gd name="connsiteX32" fmla="*/ 1148396 w 1652142"/>
              <a:gd name="connsiteY32" fmla="*/ 1616039 h 1665940"/>
              <a:gd name="connsiteX33" fmla="*/ 992294 w 1652142"/>
              <a:gd name="connsiteY33" fmla="*/ 1480516 h 1665940"/>
              <a:gd name="connsiteX34" fmla="*/ 823805 w 1652142"/>
              <a:gd name="connsiteY34" fmla="*/ 1495510 h 1665940"/>
              <a:gd name="connsiteX35" fmla="*/ 729193 w 1652142"/>
              <a:gd name="connsiteY35" fmla="*/ 1665940 h 1665940"/>
              <a:gd name="connsiteX36" fmla="*/ 486511 w 1652142"/>
              <a:gd name="connsiteY36" fmla="*/ 1600914 h 1665940"/>
              <a:gd name="connsiteX37" fmla="*/ 489790 w 1652142"/>
              <a:gd name="connsiteY37" fmla="*/ 1406012 h 1665940"/>
              <a:gd name="connsiteX38" fmla="*/ 352658 w 1652142"/>
              <a:gd name="connsiteY38" fmla="*/ 1298452 h 1665940"/>
              <a:gd name="connsiteX39" fmla="*/ 355803 w 1652142"/>
              <a:gd name="connsiteY39" fmla="*/ 1305197 h 1665940"/>
              <a:gd name="connsiteX40" fmla="*/ 152856 w 1652142"/>
              <a:gd name="connsiteY40" fmla="*/ 1344512 h 1665940"/>
              <a:gd name="connsiteX41" fmla="*/ 46675 w 1652142"/>
              <a:gd name="connsiteY41" fmla="*/ 1116809 h 1665940"/>
              <a:gd name="connsiteX42" fmla="*/ 183929 w 1652142"/>
              <a:gd name="connsiteY42" fmla="*/ 1005520 h 1665940"/>
              <a:gd name="connsiteX43" fmla="*/ 161615 w 1652142"/>
              <a:gd name="connsiteY43" fmla="*/ 838915 h 1665940"/>
              <a:gd name="connsiteX44" fmla="*/ 0 w 1652142"/>
              <a:gd name="connsiteY44" fmla="*/ 749197 h 1665940"/>
              <a:gd name="connsiteX45" fmla="*/ 65026 w 1652142"/>
              <a:gd name="connsiteY45" fmla="*/ 506515 h 1665940"/>
              <a:gd name="connsiteX46" fmla="*/ 250227 w 1652142"/>
              <a:gd name="connsiteY46" fmla="*/ 509630 h 1665940"/>
              <a:gd name="connsiteX47" fmla="*/ 340015 w 1652142"/>
              <a:gd name="connsiteY47" fmla="*/ 388679 h 1665940"/>
              <a:gd name="connsiteX48" fmla="*/ 277984 w 1652142"/>
              <a:gd name="connsiteY48" fmla="*/ 197357 h 1665940"/>
              <a:gd name="connsiteX49" fmla="*/ 491050 w 1652142"/>
              <a:gd name="connsiteY49" fmla="*/ 64219 h 1665940"/>
              <a:gd name="connsiteX50" fmla="*/ 639843 w 1652142"/>
              <a:gd name="connsiteY50" fmla="*/ 207726 h 1665940"/>
              <a:gd name="connsiteX51" fmla="*/ 638348 w 1652142"/>
              <a:gd name="connsiteY51" fmla="*/ 208660 h 1665940"/>
              <a:gd name="connsiteX52" fmla="*/ 821488 w 1652142"/>
              <a:gd name="connsiteY52" fmla="*/ 182440 h 1665940"/>
              <a:gd name="connsiteX53" fmla="*/ 815140 w 1652142"/>
              <a:gd name="connsiteY53" fmla="*/ 180739 h 1665940"/>
              <a:gd name="connsiteX54" fmla="*/ 915476 w 1652142"/>
              <a:gd name="connsiteY54" fmla="*/ 0 h 1665940"/>
              <a:gd name="connsiteX55" fmla="*/ 1158157 w 1652142"/>
              <a:gd name="connsiteY55" fmla="*/ 65026 h 1665940"/>
              <a:gd name="connsiteX0" fmla="*/ 898689 w 1652142"/>
              <a:gd name="connsiteY0" fmla="*/ 548008 h 1665940"/>
              <a:gd name="connsiteX1" fmla="*/ 529661 w 1652142"/>
              <a:gd name="connsiteY1" fmla="*/ 761066 h 1665940"/>
              <a:gd name="connsiteX2" fmla="*/ 742719 w 1652142"/>
              <a:gd name="connsiteY2" fmla="*/ 1130094 h 1665940"/>
              <a:gd name="connsiteX3" fmla="*/ 1111747 w 1652142"/>
              <a:gd name="connsiteY3" fmla="*/ 917036 h 1665940"/>
              <a:gd name="connsiteX4" fmla="*/ 898689 w 1652142"/>
              <a:gd name="connsiteY4" fmla="*/ 548008 h 1665940"/>
              <a:gd name="connsiteX5" fmla="*/ 952303 w 1652142"/>
              <a:gd name="connsiteY5" fmla="*/ 347916 h 1665940"/>
              <a:gd name="connsiteX6" fmla="*/ 1311839 w 1652142"/>
              <a:gd name="connsiteY6" fmla="*/ 970650 h 1665940"/>
              <a:gd name="connsiteX7" fmla="*/ 689105 w 1652142"/>
              <a:gd name="connsiteY7" fmla="*/ 1330186 h 1665940"/>
              <a:gd name="connsiteX8" fmla="*/ 329569 w 1652142"/>
              <a:gd name="connsiteY8" fmla="*/ 707451 h 1665940"/>
              <a:gd name="connsiteX9" fmla="*/ 952303 w 1652142"/>
              <a:gd name="connsiteY9" fmla="*/ 347916 h 1665940"/>
              <a:gd name="connsiteX10" fmla="*/ 971799 w 1652142"/>
              <a:gd name="connsiteY10" fmla="*/ 275155 h 1665940"/>
              <a:gd name="connsiteX11" fmla="*/ 256808 w 1652142"/>
              <a:gd name="connsiteY11" fmla="*/ 687955 h 1665940"/>
              <a:gd name="connsiteX12" fmla="*/ 669609 w 1652142"/>
              <a:gd name="connsiteY12" fmla="*/ 1402947 h 1665940"/>
              <a:gd name="connsiteX13" fmla="*/ 1384600 w 1652142"/>
              <a:gd name="connsiteY13" fmla="*/ 990146 h 1665940"/>
              <a:gd name="connsiteX14" fmla="*/ 971799 w 1652142"/>
              <a:gd name="connsiteY14" fmla="*/ 275155 h 1665940"/>
              <a:gd name="connsiteX15" fmla="*/ 1652142 w 1652142"/>
              <a:gd name="connsiteY15" fmla="*/ 394531 h 1665940"/>
              <a:gd name="connsiteX16" fmla="*/ 1649662 w 1652142"/>
              <a:gd name="connsiteY16" fmla="*/ 403784 h 1665940"/>
              <a:gd name="connsiteX17" fmla="*/ 1647140 w 1652142"/>
              <a:gd name="connsiteY17" fmla="*/ 399895 h 1665940"/>
              <a:gd name="connsiteX18" fmla="*/ 1652142 w 1652142"/>
              <a:gd name="connsiteY18" fmla="*/ 394531 h 1665940"/>
              <a:gd name="connsiteX19" fmla="*/ 1158157 w 1652142"/>
              <a:gd name="connsiteY19" fmla="*/ 65026 h 1665940"/>
              <a:gd name="connsiteX20" fmla="*/ 1154679 w 1652142"/>
              <a:gd name="connsiteY20" fmla="*/ 271718 h 1665940"/>
              <a:gd name="connsiteX21" fmla="*/ 1148331 w 1652142"/>
              <a:gd name="connsiteY21" fmla="*/ 270017 h 1665940"/>
              <a:gd name="connsiteX22" fmla="*/ 1286346 w 1652142"/>
              <a:gd name="connsiteY22" fmla="*/ 377149 h 1665940"/>
              <a:gd name="connsiteX23" fmla="*/ 1470353 w 1652142"/>
              <a:gd name="connsiteY23" fmla="*/ 331395 h 1665940"/>
              <a:gd name="connsiteX24" fmla="*/ 1588305 w 1652142"/>
              <a:gd name="connsiteY24" fmla="*/ 553229 h 1665940"/>
              <a:gd name="connsiteX25" fmla="*/ 1457194 w 1652142"/>
              <a:gd name="connsiteY25" fmla="*/ 671432 h 1665940"/>
              <a:gd name="connsiteX26" fmla="*/ 1478595 w 1652142"/>
              <a:gd name="connsiteY26" fmla="*/ 857704 h 1665940"/>
              <a:gd name="connsiteX27" fmla="*/ 1642362 w 1652142"/>
              <a:gd name="connsiteY27" fmla="*/ 948616 h 1665940"/>
              <a:gd name="connsiteX28" fmla="*/ 1577335 w 1652142"/>
              <a:gd name="connsiteY28" fmla="*/ 1191298 h 1665940"/>
              <a:gd name="connsiteX29" fmla="*/ 1378614 w 1652142"/>
              <a:gd name="connsiteY29" fmla="*/ 1187955 h 1665940"/>
              <a:gd name="connsiteX30" fmla="*/ 1288939 w 1652142"/>
              <a:gd name="connsiteY30" fmla="*/ 1301599 h 1665940"/>
              <a:gd name="connsiteX31" fmla="*/ 1354201 w 1652142"/>
              <a:gd name="connsiteY31" fmla="*/ 1471932 h 1665940"/>
              <a:gd name="connsiteX32" fmla="*/ 1148396 w 1652142"/>
              <a:gd name="connsiteY32" fmla="*/ 1616039 h 1665940"/>
              <a:gd name="connsiteX33" fmla="*/ 992294 w 1652142"/>
              <a:gd name="connsiteY33" fmla="*/ 1480516 h 1665940"/>
              <a:gd name="connsiteX34" fmla="*/ 823805 w 1652142"/>
              <a:gd name="connsiteY34" fmla="*/ 1495510 h 1665940"/>
              <a:gd name="connsiteX35" fmla="*/ 729193 w 1652142"/>
              <a:gd name="connsiteY35" fmla="*/ 1665940 h 1665940"/>
              <a:gd name="connsiteX36" fmla="*/ 486511 w 1652142"/>
              <a:gd name="connsiteY36" fmla="*/ 1600914 h 1665940"/>
              <a:gd name="connsiteX37" fmla="*/ 489790 w 1652142"/>
              <a:gd name="connsiteY37" fmla="*/ 1406012 h 1665940"/>
              <a:gd name="connsiteX38" fmla="*/ 352658 w 1652142"/>
              <a:gd name="connsiteY38" fmla="*/ 1298452 h 1665940"/>
              <a:gd name="connsiteX39" fmla="*/ 152856 w 1652142"/>
              <a:gd name="connsiteY39" fmla="*/ 1344512 h 1665940"/>
              <a:gd name="connsiteX40" fmla="*/ 46675 w 1652142"/>
              <a:gd name="connsiteY40" fmla="*/ 1116809 h 1665940"/>
              <a:gd name="connsiteX41" fmla="*/ 183929 w 1652142"/>
              <a:gd name="connsiteY41" fmla="*/ 1005520 h 1665940"/>
              <a:gd name="connsiteX42" fmla="*/ 161615 w 1652142"/>
              <a:gd name="connsiteY42" fmla="*/ 838915 h 1665940"/>
              <a:gd name="connsiteX43" fmla="*/ 0 w 1652142"/>
              <a:gd name="connsiteY43" fmla="*/ 749197 h 1665940"/>
              <a:gd name="connsiteX44" fmla="*/ 65026 w 1652142"/>
              <a:gd name="connsiteY44" fmla="*/ 506515 h 1665940"/>
              <a:gd name="connsiteX45" fmla="*/ 250227 w 1652142"/>
              <a:gd name="connsiteY45" fmla="*/ 509630 h 1665940"/>
              <a:gd name="connsiteX46" fmla="*/ 340015 w 1652142"/>
              <a:gd name="connsiteY46" fmla="*/ 388679 h 1665940"/>
              <a:gd name="connsiteX47" fmla="*/ 277984 w 1652142"/>
              <a:gd name="connsiteY47" fmla="*/ 197357 h 1665940"/>
              <a:gd name="connsiteX48" fmla="*/ 491050 w 1652142"/>
              <a:gd name="connsiteY48" fmla="*/ 64219 h 1665940"/>
              <a:gd name="connsiteX49" fmla="*/ 639843 w 1652142"/>
              <a:gd name="connsiteY49" fmla="*/ 207726 h 1665940"/>
              <a:gd name="connsiteX50" fmla="*/ 638348 w 1652142"/>
              <a:gd name="connsiteY50" fmla="*/ 208660 h 1665940"/>
              <a:gd name="connsiteX51" fmla="*/ 821488 w 1652142"/>
              <a:gd name="connsiteY51" fmla="*/ 182440 h 1665940"/>
              <a:gd name="connsiteX52" fmla="*/ 815140 w 1652142"/>
              <a:gd name="connsiteY52" fmla="*/ 180739 h 1665940"/>
              <a:gd name="connsiteX53" fmla="*/ 915476 w 1652142"/>
              <a:gd name="connsiteY53" fmla="*/ 0 h 1665940"/>
              <a:gd name="connsiteX54" fmla="*/ 1158157 w 1652142"/>
              <a:gd name="connsiteY54" fmla="*/ 65026 h 1665940"/>
              <a:gd name="connsiteX0" fmla="*/ 898689 w 1652142"/>
              <a:gd name="connsiteY0" fmla="*/ 548008 h 1665940"/>
              <a:gd name="connsiteX1" fmla="*/ 529661 w 1652142"/>
              <a:gd name="connsiteY1" fmla="*/ 761066 h 1665940"/>
              <a:gd name="connsiteX2" fmla="*/ 742719 w 1652142"/>
              <a:gd name="connsiteY2" fmla="*/ 1130094 h 1665940"/>
              <a:gd name="connsiteX3" fmla="*/ 1111747 w 1652142"/>
              <a:gd name="connsiteY3" fmla="*/ 917036 h 1665940"/>
              <a:gd name="connsiteX4" fmla="*/ 898689 w 1652142"/>
              <a:gd name="connsiteY4" fmla="*/ 548008 h 1665940"/>
              <a:gd name="connsiteX5" fmla="*/ 952303 w 1652142"/>
              <a:gd name="connsiteY5" fmla="*/ 347916 h 1665940"/>
              <a:gd name="connsiteX6" fmla="*/ 1311839 w 1652142"/>
              <a:gd name="connsiteY6" fmla="*/ 970650 h 1665940"/>
              <a:gd name="connsiteX7" fmla="*/ 689105 w 1652142"/>
              <a:gd name="connsiteY7" fmla="*/ 1330186 h 1665940"/>
              <a:gd name="connsiteX8" fmla="*/ 329569 w 1652142"/>
              <a:gd name="connsiteY8" fmla="*/ 707451 h 1665940"/>
              <a:gd name="connsiteX9" fmla="*/ 952303 w 1652142"/>
              <a:gd name="connsiteY9" fmla="*/ 347916 h 1665940"/>
              <a:gd name="connsiteX10" fmla="*/ 971799 w 1652142"/>
              <a:gd name="connsiteY10" fmla="*/ 275155 h 1665940"/>
              <a:gd name="connsiteX11" fmla="*/ 256808 w 1652142"/>
              <a:gd name="connsiteY11" fmla="*/ 687955 h 1665940"/>
              <a:gd name="connsiteX12" fmla="*/ 669609 w 1652142"/>
              <a:gd name="connsiteY12" fmla="*/ 1402947 h 1665940"/>
              <a:gd name="connsiteX13" fmla="*/ 1384600 w 1652142"/>
              <a:gd name="connsiteY13" fmla="*/ 990146 h 1665940"/>
              <a:gd name="connsiteX14" fmla="*/ 971799 w 1652142"/>
              <a:gd name="connsiteY14" fmla="*/ 275155 h 1665940"/>
              <a:gd name="connsiteX15" fmla="*/ 1652142 w 1652142"/>
              <a:gd name="connsiteY15" fmla="*/ 394531 h 1665940"/>
              <a:gd name="connsiteX16" fmla="*/ 1649662 w 1652142"/>
              <a:gd name="connsiteY16" fmla="*/ 403784 h 1665940"/>
              <a:gd name="connsiteX17" fmla="*/ 1647140 w 1652142"/>
              <a:gd name="connsiteY17" fmla="*/ 399895 h 1665940"/>
              <a:gd name="connsiteX18" fmla="*/ 1652142 w 1652142"/>
              <a:gd name="connsiteY18" fmla="*/ 394531 h 1665940"/>
              <a:gd name="connsiteX19" fmla="*/ 1158157 w 1652142"/>
              <a:gd name="connsiteY19" fmla="*/ 65026 h 1665940"/>
              <a:gd name="connsiteX20" fmla="*/ 1154679 w 1652142"/>
              <a:gd name="connsiteY20" fmla="*/ 271718 h 1665940"/>
              <a:gd name="connsiteX21" fmla="*/ 1148331 w 1652142"/>
              <a:gd name="connsiteY21" fmla="*/ 270017 h 1665940"/>
              <a:gd name="connsiteX22" fmla="*/ 1286346 w 1652142"/>
              <a:gd name="connsiteY22" fmla="*/ 377149 h 1665940"/>
              <a:gd name="connsiteX23" fmla="*/ 1470353 w 1652142"/>
              <a:gd name="connsiteY23" fmla="*/ 331395 h 1665940"/>
              <a:gd name="connsiteX24" fmla="*/ 1588305 w 1652142"/>
              <a:gd name="connsiteY24" fmla="*/ 553229 h 1665940"/>
              <a:gd name="connsiteX25" fmla="*/ 1457194 w 1652142"/>
              <a:gd name="connsiteY25" fmla="*/ 671432 h 1665940"/>
              <a:gd name="connsiteX26" fmla="*/ 1478595 w 1652142"/>
              <a:gd name="connsiteY26" fmla="*/ 857704 h 1665940"/>
              <a:gd name="connsiteX27" fmla="*/ 1642362 w 1652142"/>
              <a:gd name="connsiteY27" fmla="*/ 948616 h 1665940"/>
              <a:gd name="connsiteX28" fmla="*/ 1577335 w 1652142"/>
              <a:gd name="connsiteY28" fmla="*/ 1191298 h 1665940"/>
              <a:gd name="connsiteX29" fmla="*/ 1378614 w 1652142"/>
              <a:gd name="connsiteY29" fmla="*/ 1187955 h 1665940"/>
              <a:gd name="connsiteX30" fmla="*/ 1288939 w 1652142"/>
              <a:gd name="connsiteY30" fmla="*/ 1301599 h 1665940"/>
              <a:gd name="connsiteX31" fmla="*/ 1354201 w 1652142"/>
              <a:gd name="connsiteY31" fmla="*/ 1471932 h 1665940"/>
              <a:gd name="connsiteX32" fmla="*/ 1148396 w 1652142"/>
              <a:gd name="connsiteY32" fmla="*/ 1616039 h 1665940"/>
              <a:gd name="connsiteX33" fmla="*/ 992294 w 1652142"/>
              <a:gd name="connsiteY33" fmla="*/ 1480516 h 1665940"/>
              <a:gd name="connsiteX34" fmla="*/ 823805 w 1652142"/>
              <a:gd name="connsiteY34" fmla="*/ 1495510 h 1665940"/>
              <a:gd name="connsiteX35" fmla="*/ 729193 w 1652142"/>
              <a:gd name="connsiteY35" fmla="*/ 1665940 h 1665940"/>
              <a:gd name="connsiteX36" fmla="*/ 486511 w 1652142"/>
              <a:gd name="connsiteY36" fmla="*/ 1600914 h 1665940"/>
              <a:gd name="connsiteX37" fmla="*/ 489790 w 1652142"/>
              <a:gd name="connsiteY37" fmla="*/ 1406012 h 1665940"/>
              <a:gd name="connsiteX38" fmla="*/ 352658 w 1652142"/>
              <a:gd name="connsiteY38" fmla="*/ 1298452 h 1665940"/>
              <a:gd name="connsiteX39" fmla="*/ 152856 w 1652142"/>
              <a:gd name="connsiteY39" fmla="*/ 1344512 h 1665940"/>
              <a:gd name="connsiteX40" fmla="*/ 46675 w 1652142"/>
              <a:gd name="connsiteY40" fmla="*/ 1116809 h 1665940"/>
              <a:gd name="connsiteX41" fmla="*/ 183929 w 1652142"/>
              <a:gd name="connsiteY41" fmla="*/ 1005520 h 1665940"/>
              <a:gd name="connsiteX42" fmla="*/ 161615 w 1652142"/>
              <a:gd name="connsiteY42" fmla="*/ 838915 h 1665940"/>
              <a:gd name="connsiteX43" fmla="*/ 0 w 1652142"/>
              <a:gd name="connsiteY43" fmla="*/ 749197 h 1665940"/>
              <a:gd name="connsiteX44" fmla="*/ 65026 w 1652142"/>
              <a:gd name="connsiteY44" fmla="*/ 506515 h 1665940"/>
              <a:gd name="connsiteX45" fmla="*/ 250227 w 1652142"/>
              <a:gd name="connsiteY45" fmla="*/ 509630 h 1665940"/>
              <a:gd name="connsiteX46" fmla="*/ 340015 w 1652142"/>
              <a:gd name="connsiteY46" fmla="*/ 388679 h 1665940"/>
              <a:gd name="connsiteX47" fmla="*/ 277984 w 1652142"/>
              <a:gd name="connsiteY47" fmla="*/ 197357 h 1665940"/>
              <a:gd name="connsiteX48" fmla="*/ 491050 w 1652142"/>
              <a:gd name="connsiteY48" fmla="*/ 64219 h 1665940"/>
              <a:gd name="connsiteX49" fmla="*/ 639843 w 1652142"/>
              <a:gd name="connsiteY49" fmla="*/ 207726 h 1665940"/>
              <a:gd name="connsiteX50" fmla="*/ 638348 w 1652142"/>
              <a:gd name="connsiteY50" fmla="*/ 208660 h 1665940"/>
              <a:gd name="connsiteX51" fmla="*/ 821488 w 1652142"/>
              <a:gd name="connsiteY51" fmla="*/ 182440 h 1665940"/>
              <a:gd name="connsiteX52" fmla="*/ 915476 w 1652142"/>
              <a:gd name="connsiteY52" fmla="*/ 0 h 1665940"/>
              <a:gd name="connsiteX53" fmla="*/ 1158157 w 1652142"/>
              <a:gd name="connsiteY53" fmla="*/ 65026 h 1665940"/>
              <a:gd name="connsiteX0" fmla="*/ 898689 w 1652142"/>
              <a:gd name="connsiteY0" fmla="*/ 548008 h 1665940"/>
              <a:gd name="connsiteX1" fmla="*/ 529661 w 1652142"/>
              <a:gd name="connsiteY1" fmla="*/ 761066 h 1665940"/>
              <a:gd name="connsiteX2" fmla="*/ 742719 w 1652142"/>
              <a:gd name="connsiteY2" fmla="*/ 1130094 h 1665940"/>
              <a:gd name="connsiteX3" fmla="*/ 1111747 w 1652142"/>
              <a:gd name="connsiteY3" fmla="*/ 917036 h 1665940"/>
              <a:gd name="connsiteX4" fmla="*/ 898689 w 1652142"/>
              <a:gd name="connsiteY4" fmla="*/ 548008 h 1665940"/>
              <a:gd name="connsiteX5" fmla="*/ 952303 w 1652142"/>
              <a:gd name="connsiteY5" fmla="*/ 347916 h 1665940"/>
              <a:gd name="connsiteX6" fmla="*/ 1311839 w 1652142"/>
              <a:gd name="connsiteY6" fmla="*/ 970650 h 1665940"/>
              <a:gd name="connsiteX7" fmla="*/ 689105 w 1652142"/>
              <a:gd name="connsiteY7" fmla="*/ 1330186 h 1665940"/>
              <a:gd name="connsiteX8" fmla="*/ 329569 w 1652142"/>
              <a:gd name="connsiteY8" fmla="*/ 707451 h 1665940"/>
              <a:gd name="connsiteX9" fmla="*/ 952303 w 1652142"/>
              <a:gd name="connsiteY9" fmla="*/ 347916 h 1665940"/>
              <a:gd name="connsiteX10" fmla="*/ 971799 w 1652142"/>
              <a:gd name="connsiteY10" fmla="*/ 275155 h 1665940"/>
              <a:gd name="connsiteX11" fmla="*/ 256808 w 1652142"/>
              <a:gd name="connsiteY11" fmla="*/ 687955 h 1665940"/>
              <a:gd name="connsiteX12" fmla="*/ 669609 w 1652142"/>
              <a:gd name="connsiteY12" fmla="*/ 1402947 h 1665940"/>
              <a:gd name="connsiteX13" fmla="*/ 1384600 w 1652142"/>
              <a:gd name="connsiteY13" fmla="*/ 990146 h 1665940"/>
              <a:gd name="connsiteX14" fmla="*/ 971799 w 1652142"/>
              <a:gd name="connsiteY14" fmla="*/ 275155 h 1665940"/>
              <a:gd name="connsiteX15" fmla="*/ 1652142 w 1652142"/>
              <a:gd name="connsiteY15" fmla="*/ 394531 h 1665940"/>
              <a:gd name="connsiteX16" fmla="*/ 1649662 w 1652142"/>
              <a:gd name="connsiteY16" fmla="*/ 403784 h 1665940"/>
              <a:gd name="connsiteX17" fmla="*/ 1647140 w 1652142"/>
              <a:gd name="connsiteY17" fmla="*/ 399895 h 1665940"/>
              <a:gd name="connsiteX18" fmla="*/ 1652142 w 1652142"/>
              <a:gd name="connsiteY18" fmla="*/ 394531 h 1665940"/>
              <a:gd name="connsiteX19" fmla="*/ 1158157 w 1652142"/>
              <a:gd name="connsiteY19" fmla="*/ 65026 h 1665940"/>
              <a:gd name="connsiteX20" fmla="*/ 1154679 w 1652142"/>
              <a:gd name="connsiteY20" fmla="*/ 271718 h 1665940"/>
              <a:gd name="connsiteX21" fmla="*/ 1148331 w 1652142"/>
              <a:gd name="connsiteY21" fmla="*/ 270017 h 1665940"/>
              <a:gd name="connsiteX22" fmla="*/ 1286346 w 1652142"/>
              <a:gd name="connsiteY22" fmla="*/ 377149 h 1665940"/>
              <a:gd name="connsiteX23" fmla="*/ 1470353 w 1652142"/>
              <a:gd name="connsiteY23" fmla="*/ 331395 h 1665940"/>
              <a:gd name="connsiteX24" fmla="*/ 1588305 w 1652142"/>
              <a:gd name="connsiteY24" fmla="*/ 553229 h 1665940"/>
              <a:gd name="connsiteX25" fmla="*/ 1457194 w 1652142"/>
              <a:gd name="connsiteY25" fmla="*/ 671432 h 1665940"/>
              <a:gd name="connsiteX26" fmla="*/ 1478595 w 1652142"/>
              <a:gd name="connsiteY26" fmla="*/ 857704 h 1665940"/>
              <a:gd name="connsiteX27" fmla="*/ 1642362 w 1652142"/>
              <a:gd name="connsiteY27" fmla="*/ 948616 h 1665940"/>
              <a:gd name="connsiteX28" fmla="*/ 1577335 w 1652142"/>
              <a:gd name="connsiteY28" fmla="*/ 1191298 h 1665940"/>
              <a:gd name="connsiteX29" fmla="*/ 1378614 w 1652142"/>
              <a:gd name="connsiteY29" fmla="*/ 1187955 h 1665940"/>
              <a:gd name="connsiteX30" fmla="*/ 1288939 w 1652142"/>
              <a:gd name="connsiteY30" fmla="*/ 1301599 h 1665940"/>
              <a:gd name="connsiteX31" fmla="*/ 1354201 w 1652142"/>
              <a:gd name="connsiteY31" fmla="*/ 1471932 h 1665940"/>
              <a:gd name="connsiteX32" fmla="*/ 1148396 w 1652142"/>
              <a:gd name="connsiteY32" fmla="*/ 1616039 h 1665940"/>
              <a:gd name="connsiteX33" fmla="*/ 992294 w 1652142"/>
              <a:gd name="connsiteY33" fmla="*/ 1480516 h 1665940"/>
              <a:gd name="connsiteX34" fmla="*/ 823805 w 1652142"/>
              <a:gd name="connsiteY34" fmla="*/ 1495510 h 1665940"/>
              <a:gd name="connsiteX35" fmla="*/ 729193 w 1652142"/>
              <a:gd name="connsiteY35" fmla="*/ 1665940 h 1665940"/>
              <a:gd name="connsiteX36" fmla="*/ 486511 w 1652142"/>
              <a:gd name="connsiteY36" fmla="*/ 1600914 h 1665940"/>
              <a:gd name="connsiteX37" fmla="*/ 489790 w 1652142"/>
              <a:gd name="connsiteY37" fmla="*/ 1406012 h 1665940"/>
              <a:gd name="connsiteX38" fmla="*/ 352658 w 1652142"/>
              <a:gd name="connsiteY38" fmla="*/ 1298452 h 1665940"/>
              <a:gd name="connsiteX39" fmla="*/ 152856 w 1652142"/>
              <a:gd name="connsiteY39" fmla="*/ 1344512 h 1665940"/>
              <a:gd name="connsiteX40" fmla="*/ 46675 w 1652142"/>
              <a:gd name="connsiteY40" fmla="*/ 1116809 h 1665940"/>
              <a:gd name="connsiteX41" fmla="*/ 183929 w 1652142"/>
              <a:gd name="connsiteY41" fmla="*/ 1005520 h 1665940"/>
              <a:gd name="connsiteX42" fmla="*/ 161615 w 1652142"/>
              <a:gd name="connsiteY42" fmla="*/ 838915 h 1665940"/>
              <a:gd name="connsiteX43" fmla="*/ 0 w 1652142"/>
              <a:gd name="connsiteY43" fmla="*/ 749197 h 1665940"/>
              <a:gd name="connsiteX44" fmla="*/ 65026 w 1652142"/>
              <a:gd name="connsiteY44" fmla="*/ 506515 h 1665940"/>
              <a:gd name="connsiteX45" fmla="*/ 250227 w 1652142"/>
              <a:gd name="connsiteY45" fmla="*/ 509630 h 1665940"/>
              <a:gd name="connsiteX46" fmla="*/ 340015 w 1652142"/>
              <a:gd name="connsiteY46" fmla="*/ 388679 h 1665940"/>
              <a:gd name="connsiteX47" fmla="*/ 277984 w 1652142"/>
              <a:gd name="connsiteY47" fmla="*/ 197357 h 1665940"/>
              <a:gd name="connsiteX48" fmla="*/ 491050 w 1652142"/>
              <a:gd name="connsiteY48" fmla="*/ 64219 h 1665940"/>
              <a:gd name="connsiteX49" fmla="*/ 639843 w 1652142"/>
              <a:gd name="connsiteY49" fmla="*/ 207726 h 1665940"/>
              <a:gd name="connsiteX50" fmla="*/ 821488 w 1652142"/>
              <a:gd name="connsiteY50" fmla="*/ 182440 h 1665940"/>
              <a:gd name="connsiteX51" fmla="*/ 915476 w 1652142"/>
              <a:gd name="connsiteY51" fmla="*/ 0 h 1665940"/>
              <a:gd name="connsiteX52" fmla="*/ 1158157 w 1652142"/>
              <a:gd name="connsiteY52" fmla="*/ 65026 h 1665940"/>
              <a:gd name="connsiteX0" fmla="*/ 898689 w 1652142"/>
              <a:gd name="connsiteY0" fmla="*/ 548008 h 1665940"/>
              <a:gd name="connsiteX1" fmla="*/ 529661 w 1652142"/>
              <a:gd name="connsiteY1" fmla="*/ 761066 h 1665940"/>
              <a:gd name="connsiteX2" fmla="*/ 742719 w 1652142"/>
              <a:gd name="connsiteY2" fmla="*/ 1130094 h 1665940"/>
              <a:gd name="connsiteX3" fmla="*/ 1111747 w 1652142"/>
              <a:gd name="connsiteY3" fmla="*/ 917036 h 1665940"/>
              <a:gd name="connsiteX4" fmla="*/ 898689 w 1652142"/>
              <a:gd name="connsiteY4" fmla="*/ 548008 h 1665940"/>
              <a:gd name="connsiteX5" fmla="*/ 952303 w 1652142"/>
              <a:gd name="connsiteY5" fmla="*/ 347916 h 1665940"/>
              <a:gd name="connsiteX6" fmla="*/ 1311839 w 1652142"/>
              <a:gd name="connsiteY6" fmla="*/ 970650 h 1665940"/>
              <a:gd name="connsiteX7" fmla="*/ 689105 w 1652142"/>
              <a:gd name="connsiteY7" fmla="*/ 1330186 h 1665940"/>
              <a:gd name="connsiteX8" fmla="*/ 329569 w 1652142"/>
              <a:gd name="connsiteY8" fmla="*/ 707451 h 1665940"/>
              <a:gd name="connsiteX9" fmla="*/ 952303 w 1652142"/>
              <a:gd name="connsiteY9" fmla="*/ 347916 h 1665940"/>
              <a:gd name="connsiteX10" fmla="*/ 971799 w 1652142"/>
              <a:gd name="connsiteY10" fmla="*/ 275155 h 1665940"/>
              <a:gd name="connsiteX11" fmla="*/ 256808 w 1652142"/>
              <a:gd name="connsiteY11" fmla="*/ 687955 h 1665940"/>
              <a:gd name="connsiteX12" fmla="*/ 669609 w 1652142"/>
              <a:gd name="connsiteY12" fmla="*/ 1402947 h 1665940"/>
              <a:gd name="connsiteX13" fmla="*/ 1384600 w 1652142"/>
              <a:gd name="connsiteY13" fmla="*/ 990146 h 1665940"/>
              <a:gd name="connsiteX14" fmla="*/ 971799 w 1652142"/>
              <a:gd name="connsiteY14" fmla="*/ 275155 h 1665940"/>
              <a:gd name="connsiteX15" fmla="*/ 1652142 w 1652142"/>
              <a:gd name="connsiteY15" fmla="*/ 394531 h 1665940"/>
              <a:gd name="connsiteX16" fmla="*/ 1649662 w 1652142"/>
              <a:gd name="connsiteY16" fmla="*/ 403784 h 1665940"/>
              <a:gd name="connsiteX17" fmla="*/ 1647140 w 1652142"/>
              <a:gd name="connsiteY17" fmla="*/ 399895 h 1665940"/>
              <a:gd name="connsiteX18" fmla="*/ 1652142 w 1652142"/>
              <a:gd name="connsiteY18" fmla="*/ 394531 h 1665940"/>
              <a:gd name="connsiteX19" fmla="*/ 1158157 w 1652142"/>
              <a:gd name="connsiteY19" fmla="*/ 65026 h 1665940"/>
              <a:gd name="connsiteX20" fmla="*/ 1154679 w 1652142"/>
              <a:gd name="connsiteY20" fmla="*/ 271718 h 1665940"/>
              <a:gd name="connsiteX21" fmla="*/ 1286346 w 1652142"/>
              <a:gd name="connsiteY21" fmla="*/ 377149 h 1665940"/>
              <a:gd name="connsiteX22" fmla="*/ 1470353 w 1652142"/>
              <a:gd name="connsiteY22" fmla="*/ 331395 h 1665940"/>
              <a:gd name="connsiteX23" fmla="*/ 1588305 w 1652142"/>
              <a:gd name="connsiteY23" fmla="*/ 553229 h 1665940"/>
              <a:gd name="connsiteX24" fmla="*/ 1457194 w 1652142"/>
              <a:gd name="connsiteY24" fmla="*/ 671432 h 1665940"/>
              <a:gd name="connsiteX25" fmla="*/ 1478595 w 1652142"/>
              <a:gd name="connsiteY25" fmla="*/ 857704 h 1665940"/>
              <a:gd name="connsiteX26" fmla="*/ 1642362 w 1652142"/>
              <a:gd name="connsiteY26" fmla="*/ 948616 h 1665940"/>
              <a:gd name="connsiteX27" fmla="*/ 1577335 w 1652142"/>
              <a:gd name="connsiteY27" fmla="*/ 1191298 h 1665940"/>
              <a:gd name="connsiteX28" fmla="*/ 1378614 w 1652142"/>
              <a:gd name="connsiteY28" fmla="*/ 1187955 h 1665940"/>
              <a:gd name="connsiteX29" fmla="*/ 1288939 w 1652142"/>
              <a:gd name="connsiteY29" fmla="*/ 1301599 h 1665940"/>
              <a:gd name="connsiteX30" fmla="*/ 1354201 w 1652142"/>
              <a:gd name="connsiteY30" fmla="*/ 1471932 h 1665940"/>
              <a:gd name="connsiteX31" fmla="*/ 1148396 w 1652142"/>
              <a:gd name="connsiteY31" fmla="*/ 1616039 h 1665940"/>
              <a:gd name="connsiteX32" fmla="*/ 992294 w 1652142"/>
              <a:gd name="connsiteY32" fmla="*/ 1480516 h 1665940"/>
              <a:gd name="connsiteX33" fmla="*/ 823805 w 1652142"/>
              <a:gd name="connsiteY33" fmla="*/ 1495510 h 1665940"/>
              <a:gd name="connsiteX34" fmla="*/ 729193 w 1652142"/>
              <a:gd name="connsiteY34" fmla="*/ 1665940 h 1665940"/>
              <a:gd name="connsiteX35" fmla="*/ 486511 w 1652142"/>
              <a:gd name="connsiteY35" fmla="*/ 1600914 h 1665940"/>
              <a:gd name="connsiteX36" fmla="*/ 489790 w 1652142"/>
              <a:gd name="connsiteY36" fmla="*/ 1406012 h 1665940"/>
              <a:gd name="connsiteX37" fmla="*/ 352658 w 1652142"/>
              <a:gd name="connsiteY37" fmla="*/ 1298452 h 1665940"/>
              <a:gd name="connsiteX38" fmla="*/ 152856 w 1652142"/>
              <a:gd name="connsiteY38" fmla="*/ 1344512 h 1665940"/>
              <a:gd name="connsiteX39" fmla="*/ 46675 w 1652142"/>
              <a:gd name="connsiteY39" fmla="*/ 1116809 h 1665940"/>
              <a:gd name="connsiteX40" fmla="*/ 183929 w 1652142"/>
              <a:gd name="connsiteY40" fmla="*/ 1005520 h 1665940"/>
              <a:gd name="connsiteX41" fmla="*/ 161615 w 1652142"/>
              <a:gd name="connsiteY41" fmla="*/ 838915 h 1665940"/>
              <a:gd name="connsiteX42" fmla="*/ 0 w 1652142"/>
              <a:gd name="connsiteY42" fmla="*/ 749197 h 1665940"/>
              <a:gd name="connsiteX43" fmla="*/ 65026 w 1652142"/>
              <a:gd name="connsiteY43" fmla="*/ 506515 h 1665940"/>
              <a:gd name="connsiteX44" fmla="*/ 250227 w 1652142"/>
              <a:gd name="connsiteY44" fmla="*/ 509630 h 1665940"/>
              <a:gd name="connsiteX45" fmla="*/ 340015 w 1652142"/>
              <a:gd name="connsiteY45" fmla="*/ 388679 h 1665940"/>
              <a:gd name="connsiteX46" fmla="*/ 277984 w 1652142"/>
              <a:gd name="connsiteY46" fmla="*/ 197357 h 1665940"/>
              <a:gd name="connsiteX47" fmla="*/ 491050 w 1652142"/>
              <a:gd name="connsiteY47" fmla="*/ 64219 h 1665940"/>
              <a:gd name="connsiteX48" fmla="*/ 639843 w 1652142"/>
              <a:gd name="connsiteY48" fmla="*/ 207726 h 1665940"/>
              <a:gd name="connsiteX49" fmla="*/ 821488 w 1652142"/>
              <a:gd name="connsiteY49" fmla="*/ 182440 h 1665940"/>
              <a:gd name="connsiteX50" fmla="*/ 915476 w 1652142"/>
              <a:gd name="connsiteY50" fmla="*/ 0 h 1665940"/>
              <a:gd name="connsiteX51" fmla="*/ 1158157 w 1652142"/>
              <a:gd name="connsiteY51" fmla="*/ 65026 h 1665940"/>
              <a:gd name="connsiteX0" fmla="*/ 898689 w 1649662"/>
              <a:gd name="connsiteY0" fmla="*/ 548008 h 1665940"/>
              <a:gd name="connsiteX1" fmla="*/ 529661 w 1649662"/>
              <a:gd name="connsiteY1" fmla="*/ 761066 h 1665940"/>
              <a:gd name="connsiteX2" fmla="*/ 742719 w 1649662"/>
              <a:gd name="connsiteY2" fmla="*/ 1130094 h 1665940"/>
              <a:gd name="connsiteX3" fmla="*/ 1111747 w 1649662"/>
              <a:gd name="connsiteY3" fmla="*/ 917036 h 1665940"/>
              <a:gd name="connsiteX4" fmla="*/ 898689 w 1649662"/>
              <a:gd name="connsiteY4" fmla="*/ 548008 h 1665940"/>
              <a:gd name="connsiteX5" fmla="*/ 952303 w 1649662"/>
              <a:gd name="connsiteY5" fmla="*/ 347916 h 1665940"/>
              <a:gd name="connsiteX6" fmla="*/ 1311839 w 1649662"/>
              <a:gd name="connsiteY6" fmla="*/ 970650 h 1665940"/>
              <a:gd name="connsiteX7" fmla="*/ 689105 w 1649662"/>
              <a:gd name="connsiteY7" fmla="*/ 1330186 h 1665940"/>
              <a:gd name="connsiteX8" fmla="*/ 329569 w 1649662"/>
              <a:gd name="connsiteY8" fmla="*/ 707451 h 1665940"/>
              <a:gd name="connsiteX9" fmla="*/ 952303 w 1649662"/>
              <a:gd name="connsiteY9" fmla="*/ 347916 h 1665940"/>
              <a:gd name="connsiteX10" fmla="*/ 971799 w 1649662"/>
              <a:gd name="connsiteY10" fmla="*/ 275155 h 1665940"/>
              <a:gd name="connsiteX11" fmla="*/ 256808 w 1649662"/>
              <a:gd name="connsiteY11" fmla="*/ 687955 h 1665940"/>
              <a:gd name="connsiteX12" fmla="*/ 669609 w 1649662"/>
              <a:gd name="connsiteY12" fmla="*/ 1402947 h 1665940"/>
              <a:gd name="connsiteX13" fmla="*/ 1384600 w 1649662"/>
              <a:gd name="connsiteY13" fmla="*/ 990146 h 1665940"/>
              <a:gd name="connsiteX14" fmla="*/ 971799 w 1649662"/>
              <a:gd name="connsiteY14" fmla="*/ 275155 h 1665940"/>
              <a:gd name="connsiteX15" fmla="*/ 1647140 w 1649662"/>
              <a:gd name="connsiteY15" fmla="*/ 399895 h 1665940"/>
              <a:gd name="connsiteX16" fmla="*/ 1649662 w 1649662"/>
              <a:gd name="connsiteY16" fmla="*/ 403784 h 1665940"/>
              <a:gd name="connsiteX17" fmla="*/ 1647140 w 1649662"/>
              <a:gd name="connsiteY17" fmla="*/ 399895 h 1665940"/>
              <a:gd name="connsiteX18" fmla="*/ 1158157 w 1649662"/>
              <a:gd name="connsiteY18" fmla="*/ 65026 h 1665940"/>
              <a:gd name="connsiteX19" fmla="*/ 1154679 w 1649662"/>
              <a:gd name="connsiteY19" fmla="*/ 271718 h 1665940"/>
              <a:gd name="connsiteX20" fmla="*/ 1286346 w 1649662"/>
              <a:gd name="connsiteY20" fmla="*/ 377149 h 1665940"/>
              <a:gd name="connsiteX21" fmla="*/ 1470353 w 1649662"/>
              <a:gd name="connsiteY21" fmla="*/ 331395 h 1665940"/>
              <a:gd name="connsiteX22" fmla="*/ 1588305 w 1649662"/>
              <a:gd name="connsiteY22" fmla="*/ 553229 h 1665940"/>
              <a:gd name="connsiteX23" fmla="*/ 1457194 w 1649662"/>
              <a:gd name="connsiteY23" fmla="*/ 671432 h 1665940"/>
              <a:gd name="connsiteX24" fmla="*/ 1478595 w 1649662"/>
              <a:gd name="connsiteY24" fmla="*/ 857704 h 1665940"/>
              <a:gd name="connsiteX25" fmla="*/ 1642362 w 1649662"/>
              <a:gd name="connsiteY25" fmla="*/ 948616 h 1665940"/>
              <a:gd name="connsiteX26" fmla="*/ 1577335 w 1649662"/>
              <a:gd name="connsiteY26" fmla="*/ 1191298 h 1665940"/>
              <a:gd name="connsiteX27" fmla="*/ 1378614 w 1649662"/>
              <a:gd name="connsiteY27" fmla="*/ 1187955 h 1665940"/>
              <a:gd name="connsiteX28" fmla="*/ 1288939 w 1649662"/>
              <a:gd name="connsiteY28" fmla="*/ 1301599 h 1665940"/>
              <a:gd name="connsiteX29" fmla="*/ 1354201 w 1649662"/>
              <a:gd name="connsiteY29" fmla="*/ 1471932 h 1665940"/>
              <a:gd name="connsiteX30" fmla="*/ 1148396 w 1649662"/>
              <a:gd name="connsiteY30" fmla="*/ 1616039 h 1665940"/>
              <a:gd name="connsiteX31" fmla="*/ 992294 w 1649662"/>
              <a:gd name="connsiteY31" fmla="*/ 1480516 h 1665940"/>
              <a:gd name="connsiteX32" fmla="*/ 823805 w 1649662"/>
              <a:gd name="connsiteY32" fmla="*/ 1495510 h 1665940"/>
              <a:gd name="connsiteX33" fmla="*/ 729193 w 1649662"/>
              <a:gd name="connsiteY33" fmla="*/ 1665940 h 1665940"/>
              <a:gd name="connsiteX34" fmla="*/ 486511 w 1649662"/>
              <a:gd name="connsiteY34" fmla="*/ 1600914 h 1665940"/>
              <a:gd name="connsiteX35" fmla="*/ 489790 w 1649662"/>
              <a:gd name="connsiteY35" fmla="*/ 1406012 h 1665940"/>
              <a:gd name="connsiteX36" fmla="*/ 352658 w 1649662"/>
              <a:gd name="connsiteY36" fmla="*/ 1298452 h 1665940"/>
              <a:gd name="connsiteX37" fmla="*/ 152856 w 1649662"/>
              <a:gd name="connsiteY37" fmla="*/ 1344512 h 1665940"/>
              <a:gd name="connsiteX38" fmla="*/ 46675 w 1649662"/>
              <a:gd name="connsiteY38" fmla="*/ 1116809 h 1665940"/>
              <a:gd name="connsiteX39" fmla="*/ 183929 w 1649662"/>
              <a:gd name="connsiteY39" fmla="*/ 1005520 h 1665940"/>
              <a:gd name="connsiteX40" fmla="*/ 161615 w 1649662"/>
              <a:gd name="connsiteY40" fmla="*/ 838915 h 1665940"/>
              <a:gd name="connsiteX41" fmla="*/ 0 w 1649662"/>
              <a:gd name="connsiteY41" fmla="*/ 749197 h 1665940"/>
              <a:gd name="connsiteX42" fmla="*/ 65026 w 1649662"/>
              <a:gd name="connsiteY42" fmla="*/ 506515 h 1665940"/>
              <a:gd name="connsiteX43" fmla="*/ 250227 w 1649662"/>
              <a:gd name="connsiteY43" fmla="*/ 509630 h 1665940"/>
              <a:gd name="connsiteX44" fmla="*/ 340015 w 1649662"/>
              <a:gd name="connsiteY44" fmla="*/ 388679 h 1665940"/>
              <a:gd name="connsiteX45" fmla="*/ 277984 w 1649662"/>
              <a:gd name="connsiteY45" fmla="*/ 197357 h 1665940"/>
              <a:gd name="connsiteX46" fmla="*/ 491050 w 1649662"/>
              <a:gd name="connsiteY46" fmla="*/ 64219 h 1665940"/>
              <a:gd name="connsiteX47" fmla="*/ 639843 w 1649662"/>
              <a:gd name="connsiteY47" fmla="*/ 207726 h 1665940"/>
              <a:gd name="connsiteX48" fmla="*/ 821488 w 1649662"/>
              <a:gd name="connsiteY48" fmla="*/ 182440 h 1665940"/>
              <a:gd name="connsiteX49" fmla="*/ 915476 w 1649662"/>
              <a:gd name="connsiteY49" fmla="*/ 0 h 1665940"/>
              <a:gd name="connsiteX50" fmla="*/ 1158157 w 1649662"/>
              <a:gd name="connsiteY50" fmla="*/ 65026 h 1665940"/>
              <a:gd name="connsiteX0" fmla="*/ 898689 w 1642362"/>
              <a:gd name="connsiteY0" fmla="*/ 548008 h 1665940"/>
              <a:gd name="connsiteX1" fmla="*/ 529661 w 1642362"/>
              <a:gd name="connsiteY1" fmla="*/ 761066 h 1665940"/>
              <a:gd name="connsiteX2" fmla="*/ 742719 w 1642362"/>
              <a:gd name="connsiteY2" fmla="*/ 1130094 h 1665940"/>
              <a:gd name="connsiteX3" fmla="*/ 1111747 w 1642362"/>
              <a:gd name="connsiteY3" fmla="*/ 917036 h 1665940"/>
              <a:gd name="connsiteX4" fmla="*/ 898689 w 1642362"/>
              <a:gd name="connsiteY4" fmla="*/ 548008 h 1665940"/>
              <a:gd name="connsiteX5" fmla="*/ 952303 w 1642362"/>
              <a:gd name="connsiteY5" fmla="*/ 347916 h 1665940"/>
              <a:gd name="connsiteX6" fmla="*/ 1311839 w 1642362"/>
              <a:gd name="connsiteY6" fmla="*/ 970650 h 1665940"/>
              <a:gd name="connsiteX7" fmla="*/ 689105 w 1642362"/>
              <a:gd name="connsiteY7" fmla="*/ 1330186 h 1665940"/>
              <a:gd name="connsiteX8" fmla="*/ 329569 w 1642362"/>
              <a:gd name="connsiteY8" fmla="*/ 707451 h 1665940"/>
              <a:gd name="connsiteX9" fmla="*/ 952303 w 1642362"/>
              <a:gd name="connsiteY9" fmla="*/ 347916 h 1665940"/>
              <a:gd name="connsiteX10" fmla="*/ 971799 w 1642362"/>
              <a:gd name="connsiteY10" fmla="*/ 275155 h 1665940"/>
              <a:gd name="connsiteX11" fmla="*/ 256808 w 1642362"/>
              <a:gd name="connsiteY11" fmla="*/ 687955 h 1665940"/>
              <a:gd name="connsiteX12" fmla="*/ 669609 w 1642362"/>
              <a:gd name="connsiteY12" fmla="*/ 1402947 h 1665940"/>
              <a:gd name="connsiteX13" fmla="*/ 1384600 w 1642362"/>
              <a:gd name="connsiteY13" fmla="*/ 990146 h 1665940"/>
              <a:gd name="connsiteX14" fmla="*/ 971799 w 1642362"/>
              <a:gd name="connsiteY14" fmla="*/ 275155 h 1665940"/>
              <a:gd name="connsiteX15" fmla="*/ 1158157 w 1642362"/>
              <a:gd name="connsiteY15" fmla="*/ 65026 h 1665940"/>
              <a:gd name="connsiteX16" fmla="*/ 1154679 w 1642362"/>
              <a:gd name="connsiteY16" fmla="*/ 271718 h 1665940"/>
              <a:gd name="connsiteX17" fmla="*/ 1286346 w 1642362"/>
              <a:gd name="connsiteY17" fmla="*/ 377149 h 1665940"/>
              <a:gd name="connsiteX18" fmla="*/ 1470353 w 1642362"/>
              <a:gd name="connsiteY18" fmla="*/ 331395 h 1665940"/>
              <a:gd name="connsiteX19" fmla="*/ 1588305 w 1642362"/>
              <a:gd name="connsiteY19" fmla="*/ 553229 h 1665940"/>
              <a:gd name="connsiteX20" fmla="*/ 1457194 w 1642362"/>
              <a:gd name="connsiteY20" fmla="*/ 671432 h 1665940"/>
              <a:gd name="connsiteX21" fmla="*/ 1478595 w 1642362"/>
              <a:gd name="connsiteY21" fmla="*/ 857704 h 1665940"/>
              <a:gd name="connsiteX22" fmla="*/ 1642362 w 1642362"/>
              <a:gd name="connsiteY22" fmla="*/ 948616 h 1665940"/>
              <a:gd name="connsiteX23" fmla="*/ 1577335 w 1642362"/>
              <a:gd name="connsiteY23" fmla="*/ 1191298 h 1665940"/>
              <a:gd name="connsiteX24" fmla="*/ 1378614 w 1642362"/>
              <a:gd name="connsiteY24" fmla="*/ 1187955 h 1665940"/>
              <a:gd name="connsiteX25" fmla="*/ 1288939 w 1642362"/>
              <a:gd name="connsiteY25" fmla="*/ 1301599 h 1665940"/>
              <a:gd name="connsiteX26" fmla="*/ 1354201 w 1642362"/>
              <a:gd name="connsiteY26" fmla="*/ 1471932 h 1665940"/>
              <a:gd name="connsiteX27" fmla="*/ 1148396 w 1642362"/>
              <a:gd name="connsiteY27" fmla="*/ 1616039 h 1665940"/>
              <a:gd name="connsiteX28" fmla="*/ 992294 w 1642362"/>
              <a:gd name="connsiteY28" fmla="*/ 1480516 h 1665940"/>
              <a:gd name="connsiteX29" fmla="*/ 823805 w 1642362"/>
              <a:gd name="connsiteY29" fmla="*/ 1495510 h 1665940"/>
              <a:gd name="connsiteX30" fmla="*/ 729193 w 1642362"/>
              <a:gd name="connsiteY30" fmla="*/ 1665940 h 1665940"/>
              <a:gd name="connsiteX31" fmla="*/ 486511 w 1642362"/>
              <a:gd name="connsiteY31" fmla="*/ 1600914 h 1665940"/>
              <a:gd name="connsiteX32" fmla="*/ 489790 w 1642362"/>
              <a:gd name="connsiteY32" fmla="*/ 1406012 h 1665940"/>
              <a:gd name="connsiteX33" fmla="*/ 352658 w 1642362"/>
              <a:gd name="connsiteY33" fmla="*/ 1298452 h 1665940"/>
              <a:gd name="connsiteX34" fmla="*/ 152856 w 1642362"/>
              <a:gd name="connsiteY34" fmla="*/ 1344512 h 1665940"/>
              <a:gd name="connsiteX35" fmla="*/ 46675 w 1642362"/>
              <a:gd name="connsiteY35" fmla="*/ 1116809 h 1665940"/>
              <a:gd name="connsiteX36" fmla="*/ 183929 w 1642362"/>
              <a:gd name="connsiteY36" fmla="*/ 1005520 h 1665940"/>
              <a:gd name="connsiteX37" fmla="*/ 161615 w 1642362"/>
              <a:gd name="connsiteY37" fmla="*/ 838915 h 1665940"/>
              <a:gd name="connsiteX38" fmla="*/ 0 w 1642362"/>
              <a:gd name="connsiteY38" fmla="*/ 749197 h 1665940"/>
              <a:gd name="connsiteX39" fmla="*/ 65026 w 1642362"/>
              <a:gd name="connsiteY39" fmla="*/ 506515 h 1665940"/>
              <a:gd name="connsiteX40" fmla="*/ 250227 w 1642362"/>
              <a:gd name="connsiteY40" fmla="*/ 509630 h 1665940"/>
              <a:gd name="connsiteX41" fmla="*/ 340015 w 1642362"/>
              <a:gd name="connsiteY41" fmla="*/ 388679 h 1665940"/>
              <a:gd name="connsiteX42" fmla="*/ 277984 w 1642362"/>
              <a:gd name="connsiteY42" fmla="*/ 197357 h 1665940"/>
              <a:gd name="connsiteX43" fmla="*/ 491050 w 1642362"/>
              <a:gd name="connsiteY43" fmla="*/ 64219 h 1665940"/>
              <a:gd name="connsiteX44" fmla="*/ 639843 w 1642362"/>
              <a:gd name="connsiteY44" fmla="*/ 207726 h 1665940"/>
              <a:gd name="connsiteX45" fmla="*/ 821488 w 1642362"/>
              <a:gd name="connsiteY45" fmla="*/ 182440 h 1665940"/>
              <a:gd name="connsiteX46" fmla="*/ 915476 w 1642362"/>
              <a:gd name="connsiteY46" fmla="*/ 0 h 1665940"/>
              <a:gd name="connsiteX47" fmla="*/ 1158157 w 1642362"/>
              <a:gd name="connsiteY47" fmla="*/ 65026 h 1665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164236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158157" y="65026"/>
                </a:moveTo>
                <a:cubicBezTo>
                  <a:pt x="1156998" y="133923"/>
                  <a:pt x="1155838" y="202821"/>
                  <a:pt x="1154679" y="271718"/>
                </a:cubicBezTo>
                <a:lnTo>
                  <a:pt x="1286346" y="377149"/>
                </a:ln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823805" y="1495510"/>
                </a:ln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821488" y="182440"/>
                </a:lnTo>
                <a:lnTo>
                  <a:pt x="915476" y="0"/>
                </a:lnTo>
                <a:lnTo>
                  <a:pt x="1158157" y="65026"/>
                </a:lnTo>
                <a:close/>
              </a:path>
            </a:pathLst>
          </a:custGeom>
          <a:solidFill>
            <a:schemeClr val="bg1"/>
          </a:solidFill>
          <a:ln w="31750">
            <a:noFill/>
          </a:ln>
          <a:effectLst>
            <a:innerShdw blurRad="114300">
              <a:schemeClr val="bg1">
                <a:lumMod val="75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7" name="Oval 21">
            <a:extLst>
              <a:ext uri="{FF2B5EF4-FFF2-40B4-BE49-F238E27FC236}">
                <a16:creationId xmlns:a16="http://schemas.microsoft.com/office/drawing/2014/main" xmlns="" id="{208A355B-288B-46AC-8F6D-C8E1883AEEBD}"/>
              </a:ext>
            </a:extLst>
          </p:cNvPr>
          <p:cNvSpPr>
            <a:spLocks noChangeAspect="1"/>
          </p:cNvSpPr>
          <p:nvPr userDrawn="1"/>
        </p:nvSpPr>
        <p:spPr>
          <a:xfrm rot="21317264">
            <a:off x="3238391" y="968363"/>
            <a:ext cx="3947918" cy="4004592"/>
          </a:xfrm>
          <a:custGeom>
            <a:avLst/>
            <a:gdLst>
              <a:gd name="connsiteX0" fmla="*/ 898689 w 1652142"/>
              <a:gd name="connsiteY0" fmla="*/ 548008 h 1665940"/>
              <a:gd name="connsiteX1" fmla="*/ 529661 w 1652142"/>
              <a:gd name="connsiteY1" fmla="*/ 761066 h 1665940"/>
              <a:gd name="connsiteX2" fmla="*/ 742719 w 1652142"/>
              <a:gd name="connsiteY2" fmla="*/ 1130094 h 1665940"/>
              <a:gd name="connsiteX3" fmla="*/ 1111747 w 1652142"/>
              <a:gd name="connsiteY3" fmla="*/ 917036 h 1665940"/>
              <a:gd name="connsiteX4" fmla="*/ 898689 w 1652142"/>
              <a:gd name="connsiteY4" fmla="*/ 548008 h 1665940"/>
              <a:gd name="connsiteX5" fmla="*/ 952303 w 1652142"/>
              <a:gd name="connsiteY5" fmla="*/ 347916 h 1665940"/>
              <a:gd name="connsiteX6" fmla="*/ 1311839 w 1652142"/>
              <a:gd name="connsiteY6" fmla="*/ 970650 h 1665940"/>
              <a:gd name="connsiteX7" fmla="*/ 689105 w 1652142"/>
              <a:gd name="connsiteY7" fmla="*/ 1330186 h 1665940"/>
              <a:gd name="connsiteX8" fmla="*/ 329569 w 1652142"/>
              <a:gd name="connsiteY8" fmla="*/ 707451 h 1665940"/>
              <a:gd name="connsiteX9" fmla="*/ 952303 w 1652142"/>
              <a:gd name="connsiteY9" fmla="*/ 347916 h 1665940"/>
              <a:gd name="connsiteX10" fmla="*/ 971799 w 1652142"/>
              <a:gd name="connsiteY10" fmla="*/ 275155 h 1665940"/>
              <a:gd name="connsiteX11" fmla="*/ 256808 w 1652142"/>
              <a:gd name="connsiteY11" fmla="*/ 687955 h 1665940"/>
              <a:gd name="connsiteX12" fmla="*/ 669609 w 1652142"/>
              <a:gd name="connsiteY12" fmla="*/ 1402947 h 1665940"/>
              <a:gd name="connsiteX13" fmla="*/ 1384600 w 1652142"/>
              <a:gd name="connsiteY13" fmla="*/ 990146 h 1665940"/>
              <a:gd name="connsiteX14" fmla="*/ 971799 w 1652142"/>
              <a:gd name="connsiteY14" fmla="*/ 275155 h 1665940"/>
              <a:gd name="connsiteX15" fmla="*/ 1652142 w 1652142"/>
              <a:gd name="connsiteY15" fmla="*/ 394531 h 1665940"/>
              <a:gd name="connsiteX16" fmla="*/ 1649662 w 1652142"/>
              <a:gd name="connsiteY16" fmla="*/ 403784 h 1665940"/>
              <a:gd name="connsiteX17" fmla="*/ 1647140 w 1652142"/>
              <a:gd name="connsiteY17" fmla="*/ 399895 h 1665940"/>
              <a:gd name="connsiteX18" fmla="*/ 1652142 w 1652142"/>
              <a:gd name="connsiteY18" fmla="*/ 394531 h 1665940"/>
              <a:gd name="connsiteX19" fmla="*/ 1158157 w 1652142"/>
              <a:gd name="connsiteY19" fmla="*/ 65026 h 1665940"/>
              <a:gd name="connsiteX20" fmla="*/ 1154679 w 1652142"/>
              <a:gd name="connsiteY20" fmla="*/ 271718 h 1665940"/>
              <a:gd name="connsiteX21" fmla="*/ 1148331 w 1652142"/>
              <a:gd name="connsiteY21" fmla="*/ 270017 h 1665940"/>
              <a:gd name="connsiteX22" fmla="*/ 1286346 w 1652142"/>
              <a:gd name="connsiteY22" fmla="*/ 377149 h 1665940"/>
              <a:gd name="connsiteX23" fmla="*/ 1470353 w 1652142"/>
              <a:gd name="connsiteY23" fmla="*/ 331395 h 1665940"/>
              <a:gd name="connsiteX24" fmla="*/ 1588305 w 1652142"/>
              <a:gd name="connsiteY24" fmla="*/ 553229 h 1665940"/>
              <a:gd name="connsiteX25" fmla="*/ 1457194 w 1652142"/>
              <a:gd name="connsiteY25" fmla="*/ 671432 h 1665940"/>
              <a:gd name="connsiteX26" fmla="*/ 1478595 w 1652142"/>
              <a:gd name="connsiteY26" fmla="*/ 857704 h 1665940"/>
              <a:gd name="connsiteX27" fmla="*/ 1642362 w 1652142"/>
              <a:gd name="connsiteY27" fmla="*/ 948616 h 1665940"/>
              <a:gd name="connsiteX28" fmla="*/ 1577335 w 1652142"/>
              <a:gd name="connsiteY28" fmla="*/ 1191298 h 1665940"/>
              <a:gd name="connsiteX29" fmla="*/ 1378614 w 1652142"/>
              <a:gd name="connsiteY29" fmla="*/ 1187955 h 1665940"/>
              <a:gd name="connsiteX30" fmla="*/ 1288939 w 1652142"/>
              <a:gd name="connsiteY30" fmla="*/ 1301599 h 1665940"/>
              <a:gd name="connsiteX31" fmla="*/ 1354201 w 1652142"/>
              <a:gd name="connsiteY31" fmla="*/ 1471932 h 1665940"/>
              <a:gd name="connsiteX32" fmla="*/ 1148396 w 1652142"/>
              <a:gd name="connsiteY32" fmla="*/ 1616039 h 1665940"/>
              <a:gd name="connsiteX33" fmla="*/ 992294 w 1652142"/>
              <a:gd name="connsiteY33" fmla="*/ 1480516 h 1665940"/>
              <a:gd name="connsiteX34" fmla="*/ 823805 w 1652142"/>
              <a:gd name="connsiteY34" fmla="*/ 1495510 h 1665940"/>
              <a:gd name="connsiteX35" fmla="*/ 729193 w 1652142"/>
              <a:gd name="connsiteY35" fmla="*/ 1665940 h 1665940"/>
              <a:gd name="connsiteX36" fmla="*/ 486511 w 1652142"/>
              <a:gd name="connsiteY36" fmla="*/ 1600914 h 1665940"/>
              <a:gd name="connsiteX37" fmla="*/ 489790 w 1652142"/>
              <a:gd name="connsiteY37" fmla="*/ 1406012 h 1665940"/>
              <a:gd name="connsiteX38" fmla="*/ 352658 w 1652142"/>
              <a:gd name="connsiteY38" fmla="*/ 1298452 h 1665940"/>
              <a:gd name="connsiteX39" fmla="*/ 355803 w 1652142"/>
              <a:gd name="connsiteY39" fmla="*/ 1305197 h 1665940"/>
              <a:gd name="connsiteX40" fmla="*/ 152856 w 1652142"/>
              <a:gd name="connsiteY40" fmla="*/ 1344512 h 1665940"/>
              <a:gd name="connsiteX41" fmla="*/ 46675 w 1652142"/>
              <a:gd name="connsiteY41" fmla="*/ 1116809 h 1665940"/>
              <a:gd name="connsiteX42" fmla="*/ 183929 w 1652142"/>
              <a:gd name="connsiteY42" fmla="*/ 1005520 h 1665940"/>
              <a:gd name="connsiteX43" fmla="*/ 161615 w 1652142"/>
              <a:gd name="connsiteY43" fmla="*/ 838915 h 1665940"/>
              <a:gd name="connsiteX44" fmla="*/ 0 w 1652142"/>
              <a:gd name="connsiteY44" fmla="*/ 749197 h 1665940"/>
              <a:gd name="connsiteX45" fmla="*/ 65026 w 1652142"/>
              <a:gd name="connsiteY45" fmla="*/ 506515 h 1665940"/>
              <a:gd name="connsiteX46" fmla="*/ 250227 w 1652142"/>
              <a:gd name="connsiteY46" fmla="*/ 509630 h 1665940"/>
              <a:gd name="connsiteX47" fmla="*/ 340015 w 1652142"/>
              <a:gd name="connsiteY47" fmla="*/ 388679 h 1665940"/>
              <a:gd name="connsiteX48" fmla="*/ 277984 w 1652142"/>
              <a:gd name="connsiteY48" fmla="*/ 197357 h 1665940"/>
              <a:gd name="connsiteX49" fmla="*/ 491050 w 1652142"/>
              <a:gd name="connsiteY49" fmla="*/ 64219 h 1665940"/>
              <a:gd name="connsiteX50" fmla="*/ 639843 w 1652142"/>
              <a:gd name="connsiteY50" fmla="*/ 207726 h 1665940"/>
              <a:gd name="connsiteX51" fmla="*/ 638348 w 1652142"/>
              <a:gd name="connsiteY51" fmla="*/ 208660 h 1665940"/>
              <a:gd name="connsiteX52" fmla="*/ 821488 w 1652142"/>
              <a:gd name="connsiteY52" fmla="*/ 182440 h 1665940"/>
              <a:gd name="connsiteX53" fmla="*/ 815140 w 1652142"/>
              <a:gd name="connsiteY53" fmla="*/ 180739 h 1665940"/>
              <a:gd name="connsiteX54" fmla="*/ 915476 w 1652142"/>
              <a:gd name="connsiteY54" fmla="*/ 0 h 1665940"/>
              <a:gd name="connsiteX55" fmla="*/ 1158157 w 1652142"/>
              <a:gd name="connsiteY55" fmla="*/ 65026 h 1665940"/>
              <a:gd name="connsiteX0" fmla="*/ 898689 w 1652142"/>
              <a:gd name="connsiteY0" fmla="*/ 548008 h 1665940"/>
              <a:gd name="connsiteX1" fmla="*/ 529661 w 1652142"/>
              <a:gd name="connsiteY1" fmla="*/ 761066 h 1665940"/>
              <a:gd name="connsiteX2" fmla="*/ 742719 w 1652142"/>
              <a:gd name="connsiteY2" fmla="*/ 1130094 h 1665940"/>
              <a:gd name="connsiteX3" fmla="*/ 1111747 w 1652142"/>
              <a:gd name="connsiteY3" fmla="*/ 917036 h 1665940"/>
              <a:gd name="connsiteX4" fmla="*/ 898689 w 1652142"/>
              <a:gd name="connsiteY4" fmla="*/ 548008 h 1665940"/>
              <a:gd name="connsiteX5" fmla="*/ 952303 w 1652142"/>
              <a:gd name="connsiteY5" fmla="*/ 347916 h 1665940"/>
              <a:gd name="connsiteX6" fmla="*/ 1311839 w 1652142"/>
              <a:gd name="connsiteY6" fmla="*/ 970650 h 1665940"/>
              <a:gd name="connsiteX7" fmla="*/ 689105 w 1652142"/>
              <a:gd name="connsiteY7" fmla="*/ 1330186 h 1665940"/>
              <a:gd name="connsiteX8" fmla="*/ 329569 w 1652142"/>
              <a:gd name="connsiteY8" fmla="*/ 707451 h 1665940"/>
              <a:gd name="connsiteX9" fmla="*/ 952303 w 1652142"/>
              <a:gd name="connsiteY9" fmla="*/ 347916 h 1665940"/>
              <a:gd name="connsiteX10" fmla="*/ 971799 w 1652142"/>
              <a:gd name="connsiteY10" fmla="*/ 275155 h 1665940"/>
              <a:gd name="connsiteX11" fmla="*/ 256808 w 1652142"/>
              <a:gd name="connsiteY11" fmla="*/ 687955 h 1665940"/>
              <a:gd name="connsiteX12" fmla="*/ 669609 w 1652142"/>
              <a:gd name="connsiteY12" fmla="*/ 1402947 h 1665940"/>
              <a:gd name="connsiteX13" fmla="*/ 1384600 w 1652142"/>
              <a:gd name="connsiteY13" fmla="*/ 990146 h 1665940"/>
              <a:gd name="connsiteX14" fmla="*/ 971799 w 1652142"/>
              <a:gd name="connsiteY14" fmla="*/ 275155 h 1665940"/>
              <a:gd name="connsiteX15" fmla="*/ 1652142 w 1652142"/>
              <a:gd name="connsiteY15" fmla="*/ 394531 h 1665940"/>
              <a:gd name="connsiteX16" fmla="*/ 1649662 w 1652142"/>
              <a:gd name="connsiteY16" fmla="*/ 403784 h 1665940"/>
              <a:gd name="connsiteX17" fmla="*/ 1647140 w 1652142"/>
              <a:gd name="connsiteY17" fmla="*/ 399895 h 1665940"/>
              <a:gd name="connsiteX18" fmla="*/ 1652142 w 1652142"/>
              <a:gd name="connsiteY18" fmla="*/ 394531 h 1665940"/>
              <a:gd name="connsiteX19" fmla="*/ 1158157 w 1652142"/>
              <a:gd name="connsiteY19" fmla="*/ 65026 h 1665940"/>
              <a:gd name="connsiteX20" fmla="*/ 1154679 w 1652142"/>
              <a:gd name="connsiteY20" fmla="*/ 271718 h 1665940"/>
              <a:gd name="connsiteX21" fmla="*/ 1148331 w 1652142"/>
              <a:gd name="connsiteY21" fmla="*/ 270017 h 1665940"/>
              <a:gd name="connsiteX22" fmla="*/ 1286346 w 1652142"/>
              <a:gd name="connsiteY22" fmla="*/ 377149 h 1665940"/>
              <a:gd name="connsiteX23" fmla="*/ 1470353 w 1652142"/>
              <a:gd name="connsiteY23" fmla="*/ 331395 h 1665940"/>
              <a:gd name="connsiteX24" fmla="*/ 1588305 w 1652142"/>
              <a:gd name="connsiteY24" fmla="*/ 553229 h 1665940"/>
              <a:gd name="connsiteX25" fmla="*/ 1457194 w 1652142"/>
              <a:gd name="connsiteY25" fmla="*/ 671432 h 1665940"/>
              <a:gd name="connsiteX26" fmla="*/ 1478595 w 1652142"/>
              <a:gd name="connsiteY26" fmla="*/ 857704 h 1665940"/>
              <a:gd name="connsiteX27" fmla="*/ 1642362 w 1652142"/>
              <a:gd name="connsiteY27" fmla="*/ 948616 h 1665940"/>
              <a:gd name="connsiteX28" fmla="*/ 1577335 w 1652142"/>
              <a:gd name="connsiteY28" fmla="*/ 1191298 h 1665940"/>
              <a:gd name="connsiteX29" fmla="*/ 1378614 w 1652142"/>
              <a:gd name="connsiteY29" fmla="*/ 1187955 h 1665940"/>
              <a:gd name="connsiteX30" fmla="*/ 1288939 w 1652142"/>
              <a:gd name="connsiteY30" fmla="*/ 1301599 h 1665940"/>
              <a:gd name="connsiteX31" fmla="*/ 1354201 w 1652142"/>
              <a:gd name="connsiteY31" fmla="*/ 1471932 h 1665940"/>
              <a:gd name="connsiteX32" fmla="*/ 1148396 w 1652142"/>
              <a:gd name="connsiteY32" fmla="*/ 1616039 h 1665940"/>
              <a:gd name="connsiteX33" fmla="*/ 992294 w 1652142"/>
              <a:gd name="connsiteY33" fmla="*/ 1480516 h 1665940"/>
              <a:gd name="connsiteX34" fmla="*/ 823805 w 1652142"/>
              <a:gd name="connsiteY34" fmla="*/ 1495510 h 1665940"/>
              <a:gd name="connsiteX35" fmla="*/ 729193 w 1652142"/>
              <a:gd name="connsiteY35" fmla="*/ 1665940 h 1665940"/>
              <a:gd name="connsiteX36" fmla="*/ 486511 w 1652142"/>
              <a:gd name="connsiteY36" fmla="*/ 1600914 h 1665940"/>
              <a:gd name="connsiteX37" fmla="*/ 489790 w 1652142"/>
              <a:gd name="connsiteY37" fmla="*/ 1406012 h 1665940"/>
              <a:gd name="connsiteX38" fmla="*/ 352658 w 1652142"/>
              <a:gd name="connsiteY38" fmla="*/ 1298452 h 1665940"/>
              <a:gd name="connsiteX39" fmla="*/ 152856 w 1652142"/>
              <a:gd name="connsiteY39" fmla="*/ 1344512 h 1665940"/>
              <a:gd name="connsiteX40" fmla="*/ 46675 w 1652142"/>
              <a:gd name="connsiteY40" fmla="*/ 1116809 h 1665940"/>
              <a:gd name="connsiteX41" fmla="*/ 183929 w 1652142"/>
              <a:gd name="connsiteY41" fmla="*/ 1005520 h 1665940"/>
              <a:gd name="connsiteX42" fmla="*/ 161615 w 1652142"/>
              <a:gd name="connsiteY42" fmla="*/ 838915 h 1665940"/>
              <a:gd name="connsiteX43" fmla="*/ 0 w 1652142"/>
              <a:gd name="connsiteY43" fmla="*/ 749197 h 1665940"/>
              <a:gd name="connsiteX44" fmla="*/ 65026 w 1652142"/>
              <a:gd name="connsiteY44" fmla="*/ 506515 h 1665940"/>
              <a:gd name="connsiteX45" fmla="*/ 250227 w 1652142"/>
              <a:gd name="connsiteY45" fmla="*/ 509630 h 1665940"/>
              <a:gd name="connsiteX46" fmla="*/ 340015 w 1652142"/>
              <a:gd name="connsiteY46" fmla="*/ 388679 h 1665940"/>
              <a:gd name="connsiteX47" fmla="*/ 277984 w 1652142"/>
              <a:gd name="connsiteY47" fmla="*/ 197357 h 1665940"/>
              <a:gd name="connsiteX48" fmla="*/ 491050 w 1652142"/>
              <a:gd name="connsiteY48" fmla="*/ 64219 h 1665940"/>
              <a:gd name="connsiteX49" fmla="*/ 639843 w 1652142"/>
              <a:gd name="connsiteY49" fmla="*/ 207726 h 1665940"/>
              <a:gd name="connsiteX50" fmla="*/ 638348 w 1652142"/>
              <a:gd name="connsiteY50" fmla="*/ 208660 h 1665940"/>
              <a:gd name="connsiteX51" fmla="*/ 821488 w 1652142"/>
              <a:gd name="connsiteY51" fmla="*/ 182440 h 1665940"/>
              <a:gd name="connsiteX52" fmla="*/ 815140 w 1652142"/>
              <a:gd name="connsiteY52" fmla="*/ 180739 h 1665940"/>
              <a:gd name="connsiteX53" fmla="*/ 915476 w 1652142"/>
              <a:gd name="connsiteY53" fmla="*/ 0 h 1665940"/>
              <a:gd name="connsiteX54" fmla="*/ 1158157 w 1652142"/>
              <a:gd name="connsiteY54" fmla="*/ 65026 h 1665940"/>
              <a:gd name="connsiteX0" fmla="*/ 898689 w 1652142"/>
              <a:gd name="connsiteY0" fmla="*/ 548008 h 1665940"/>
              <a:gd name="connsiteX1" fmla="*/ 529661 w 1652142"/>
              <a:gd name="connsiteY1" fmla="*/ 761066 h 1665940"/>
              <a:gd name="connsiteX2" fmla="*/ 742719 w 1652142"/>
              <a:gd name="connsiteY2" fmla="*/ 1130094 h 1665940"/>
              <a:gd name="connsiteX3" fmla="*/ 1111747 w 1652142"/>
              <a:gd name="connsiteY3" fmla="*/ 917036 h 1665940"/>
              <a:gd name="connsiteX4" fmla="*/ 898689 w 1652142"/>
              <a:gd name="connsiteY4" fmla="*/ 548008 h 1665940"/>
              <a:gd name="connsiteX5" fmla="*/ 952303 w 1652142"/>
              <a:gd name="connsiteY5" fmla="*/ 347916 h 1665940"/>
              <a:gd name="connsiteX6" fmla="*/ 1311839 w 1652142"/>
              <a:gd name="connsiteY6" fmla="*/ 970650 h 1665940"/>
              <a:gd name="connsiteX7" fmla="*/ 689105 w 1652142"/>
              <a:gd name="connsiteY7" fmla="*/ 1330186 h 1665940"/>
              <a:gd name="connsiteX8" fmla="*/ 329569 w 1652142"/>
              <a:gd name="connsiteY8" fmla="*/ 707451 h 1665940"/>
              <a:gd name="connsiteX9" fmla="*/ 952303 w 1652142"/>
              <a:gd name="connsiteY9" fmla="*/ 347916 h 1665940"/>
              <a:gd name="connsiteX10" fmla="*/ 971799 w 1652142"/>
              <a:gd name="connsiteY10" fmla="*/ 275155 h 1665940"/>
              <a:gd name="connsiteX11" fmla="*/ 256808 w 1652142"/>
              <a:gd name="connsiteY11" fmla="*/ 687955 h 1665940"/>
              <a:gd name="connsiteX12" fmla="*/ 669609 w 1652142"/>
              <a:gd name="connsiteY12" fmla="*/ 1402947 h 1665940"/>
              <a:gd name="connsiteX13" fmla="*/ 1384600 w 1652142"/>
              <a:gd name="connsiteY13" fmla="*/ 990146 h 1665940"/>
              <a:gd name="connsiteX14" fmla="*/ 971799 w 1652142"/>
              <a:gd name="connsiteY14" fmla="*/ 275155 h 1665940"/>
              <a:gd name="connsiteX15" fmla="*/ 1652142 w 1652142"/>
              <a:gd name="connsiteY15" fmla="*/ 394531 h 1665940"/>
              <a:gd name="connsiteX16" fmla="*/ 1649662 w 1652142"/>
              <a:gd name="connsiteY16" fmla="*/ 403784 h 1665940"/>
              <a:gd name="connsiteX17" fmla="*/ 1647140 w 1652142"/>
              <a:gd name="connsiteY17" fmla="*/ 399895 h 1665940"/>
              <a:gd name="connsiteX18" fmla="*/ 1652142 w 1652142"/>
              <a:gd name="connsiteY18" fmla="*/ 394531 h 1665940"/>
              <a:gd name="connsiteX19" fmla="*/ 1158157 w 1652142"/>
              <a:gd name="connsiteY19" fmla="*/ 65026 h 1665940"/>
              <a:gd name="connsiteX20" fmla="*/ 1154679 w 1652142"/>
              <a:gd name="connsiteY20" fmla="*/ 271718 h 1665940"/>
              <a:gd name="connsiteX21" fmla="*/ 1148331 w 1652142"/>
              <a:gd name="connsiteY21" fmla="*/ 270017 h 1665940"/>
              <a:gd name="connsiteX22" fmla="*/ 1286346 w 1652142"/>
              <a:gd name="connsiteY22" fmla="*/ 377149 h 1665940"/>
              <a:gd name="connsiteX23" fmla="*/ 1470353 w 1652142"/>
              <a:gd name="connsiteY23" fmla="*/ 331395 h 1665940"/>
              <a:gd name="connsiteX24" fmla="*/ 1588305 w 1652142"/>
              <a:gd name="connsiteY24" fmla="*/ 553229 h 1665940"/>
              <a:gd name="connsiteX25" fmla="*/ 1457194 w 1652142"/>
              <a:gd name="connsiteY25" fmla="*/ 671432 h 1665940"/>
              <a:gd name="connsiteX26" fmla="*/ 1478595 w 1652142"/>
              <a:gd name="connsiteY26" fmla="*/ 857704 h 1665940"/>
              <a:gd name="connsiteX27" fmla="*/ 1642362 w 1652142"/>
              <a:gd name="connsiteY27" fmla="*/ 948616 h 1665940"/>
              <a:gd name="connsiteX28" fmla="*/ 1577335 w 1652142"/>
              <a:gd name="connsiteY28" fmla="*/ 1191298 h 1665940"/>
              <a:gd name="connsiteX29" fmla="*/ 1378614 w 1652142"/>
              <a:gd name="connsiteY29" fmla="*/ 1187955 h 1665940"/>
              <a:gd name="connsiteX30" fmla="*/ 1288939 w 1652142"/>
              <a:gd name="connsiteY30" fmla="*/ 1301599 h 1665940"/>
              <a:gd name="connsiteX31" fmla="*/ 1354201 w 1652142"/>
              <a:gd name="connsiteY31" fmla="*/ 1471932 h 1665940"/>
              <a:gd name="connsiteX32" fmla="*/ 1148396 w 1652142"/>
              <a:gd name="connsiteY32" fmla="*/ 1616039 h 1665940"/>
              <a:gd name="connsiteX33" fmla="*/ 992294 w 1652142"/>
              <a:gd name="connsiteY33" fmla="*/ 1480516 h 1665940"/>
              <a:gd name="connsiteX34" fmla="*/ 823805 w 1652142"/>
              <a:gd name="connsiteY34" fmla="*/ 1495510 h 1665940"/>
              <a:gd name="connsiteX35" fmla="*/ 729193 w 1652142"/>
              <a:gd name="connsiteY35" fmla="*/ 1665940 h 1665940"/>
              <a:gd name="connsiteX36" fmla="*/ 486511 w 1652142"/>
              <a:gd name="connsiteY36" fmla="*/ 1600914 h 1665940"/>
              <a:gd name="connsiteX37" fmla="*/ 489790 w 1652142"/>
              <a:gd name="connsiteY37" fmla="*/ 1406012 h 1665940"/>
              <a:gd name="connsiteX38" fmla="*/ 352658 w 1652142"/>
              <a:gd name="connsiteY38" fmla="*/ 1298452 h 1665940"/>
              <a:gd name="connsiteX39" fmla="*/ 152856 w 1652142"/>
              <a:gd name="connsiteY39" fmla="*/ 1344512 h 1665940"/>
              <a:gd name="connsiteX40" fmla="*/ 46675 w 1652142"/>
              <a:gd name="connsiteY40" fmla="*/ 1116809 h 1665940"/>
              <a:gd name="connsiteX41" fmla="*/ 183929 w 1652142"/>
              <a:gd name="connsiteY41" fmla="*/ 1005520 h 1665940"/>
              <a:gd name="connsiteX42" fmla="*/ 161615 w 1652142"/>
              <a:gd name="connsiteY42" fmla="*/ 838915 h 1665940"/>
              <a:gd name="connsiteX43" fmla="*/ 0 w 1652142"/>
              <a:gd name="connsiteY43" fmla="*/ 749197 h 1665940"/>
              <a:gd name="connsiteX44" fmla="*/ 65026 w 1652142"/>
              <a:gd name="connsiteY44" fmla="*/ 506515 h 1665940"/>
              <a:gd name="connsiteX45" fmla="*/ 250227 w 1652142"/>
              <a:gd name="connsiteY45" fmla="*/ 509630 h 1665940"/>
              <a:gd name="connsiteX46" fmla="*/ 340015 w 1652142"/>
              <a:gd name="connsiteY46" fmla="*/ 388679 h 1665940"/>
              <a:gd name="connsiteX47" fmla="*/ 277984 w 1652142"/>
              <a:gd name="connsiteY47" fmla="*/ 197357 h 1665940"/>
              <a:gd name="connsiteX48" fmla="*/ 491050 w 1652142"/>
              <a:gd name="connsiteY48" fmla="*/ 64219 h 1665940"/>
              <a:gd name="connsiteX49" fmla="*/ 639843 w 1652142"/>
              <a:gd name="connsiteY49" fmla="*/ 207726 h 1665940"/>
              <a:gd name="connsiteX50" fmla="*/ 638348 w 1652142"/>
              <a:gd name="connsiteY50" fmla="*/ 208660 h 1665940"/>
              <a:gd name="connsiteX51" fmla="*/ 821488 w 1652142"/>
              <a:gd name="connsiteY51" fmla="*/ 182440 h 1665940"/>
              <a:gd name="connsiteX52" fmla="*/ 915476 w 1652142"/>
              <a:gd name="connsiteY52" fmla="*/ 0 h 1665940"/>
              <a:gd name="connsiteX53" fmla="*/ 1158157 w 1652142"/>
              <a:gd name="connsiteY53" fmla="*/ 65026 h 1665940"/>
              <a:gd name="connsiteX0" fmla="*/ 898689 w 1652142"/>
              <a:gd name="connsiteY0" fmla="*/ 548008 h 1665940"/>
              <a:gd name="connsiteX1" fmla="*/ 529661 w 1652142"/>
              <a:gd name="connsiteY1" fmla="*/ 761066 h 1665940"/>
              <a:gd name="connsiteX2" fmla="*/ 742719 w 1652142"/>
              <a:gd name="connsiteY2" fmla="*/ 1130094 h 1665940"/>
              <a:gd name="connsiteX3" fmla="*/ 1111747 w 1652142"/>
              <a:gd name="connsiteY3" fmla="*/ 917036 h 1665940"/>
              <a:gd name="connsiteX4" fmla="*/ 898689 w 1652142"/>
              <a:gd name="connsiteY4" fmla="*/ 548008 h 1665940"/>
              <a:gd name="connsiteX5" fmla="*/ 952303 w 1652142"/>
              <a:gd name="connsiteY5" fmla="*/ 347916 h 1665940"/>
              <a:gd name="connsiteX6" fmla="*/ 1311839 w 1652142"/>
              <a:gd name="connsiteY6" fmla="*/ 970650 h 1665940"/>
              <a:gd name="connsiteX7" fmla="*/ 689105 w 1652142"/>
              <a:gd name="connsiteY7" fmla="*/ 1330186 h 1665940"/>
              <a:gd name="connsiteX8" fmla="*/ 329569 w 1652142"/>
              <a:gd name="connsiteY8" fmla="*/ 707451 h 1665940"/>
              <a:gd name="connsiteX9" fmla="*/ 952303 w 1652142"/>
              <a:gd name="connsiteY9" fmla="*/ 347916 h 1665940"/>
              <a:gd name="connsiteX10" fmla="*/ 971799 w 1652142"/>
              <a:gd name="connsiteY10" fmla="*/ 275155 h 1665940"/>
              <a:gd name="connsiteX11" fmla="*/ 256808 w 1652142"/>
              <a:gd name="connsiteY11" fmla="*/ 687955 h 1665940"/>
              <a:gd name="connsiteX12" fmla="*/ 669609 w 1652142"/>
              <a:gd name="connsiteY12" fmla="*/ 1402947 h 1665940"/>
              <a:gd name="connsiteX13" fmla="*/ 1384600 w 1652142"/>
              <a:gd name="connsiteY13" fmla="*/ 990146 h 1665940"/>
              <a:gd name="connsiteX14" fmla="*/ 971799 w 1652142"/>
              <a:gd name="connsiteY14" fmla="*/ 275155 h 1665940"/>
              <a:gd name="connsiteX15" fmla="*/ 1652142 w 1652142"/>
              <a:gd name="connsiteY15" fmla="*/ 394531 h 1665940"/>
              <a:gd name="connsiteX16" fmla="*/ 1649662 w 1652142"/>
              <a:gd name="connsiteY16" fmla="*/ 403784 h 1665940"/>
              <a:gd name="connsiteX17" fmla="*/ 1647140 w 1652142"/>
              <a:gd name="connsiteY17" fmla="*/ 399895 h 1665940"/>
              <a:gd name="connsiteX18" fmla="*/ 1652142 w 1652142"/>
              <a:gd name="connsiteY18" fmla="*/ 394531 h 1665940"/>
              <a:gd name="connsiteX19" fmla="*/ 1158157 w 1652142"/>
              <a:gd name="connsiteY19" fmla="*/ 65026 h 1665940"/>
              <a:gd name="connsiteX20" fmla="*/ 1154679 w 1652142"/>
              <a:gd name="connsiteY20" fmla="*/ 271718 h 1665940"/>
              <a:gd name="connsiteX21" fmla="*/ 1148331 w 1652142"/>
              <a:gd name="connsiteY21" fmla="*/ 270017 h 1665940"/>
              <a:gd name="connsiteX22" fmla="*/ 1286346 w 1652142"/>
              <a:gd name="connsiteY22" fmla="*/ 377149 h 1665940"/>
              <a:gd name="connsiteX23" fmla="*/ 1470353 w 1652142"/>
              <a:gd name="connsiteY23" fmla="*/ 331395 h 1665940"/>
              <a:gd name="connsiteX24" fmla="*/ 1588305 w 1652142"/>
              <a:gd name="connsiteY24" fmla="*/ 553229 h 1665940"/>
              <a:gd name="connsiteX25" fmla="*/ 1457194 w 1652142"/>
              <a:gd name="connsiteY25" fmla="*/ 671432 h 1665940"/>
              <a:gd name="connsiteX26" fmla="*/ 1478595 w 1652142"/>
              <a:gd name="connsiteY26" fmla="*/ 857704 h 1665940"/>
              <a:gd name="connsiteX27" fmla="*/ 1642362 w 1652142"/>
              <a:gd name="connsiteY27" fmla="*/ 948616 h 1665940"/>
              <a:gd name="connsiteX28" fmla="*/ 1577335 w 1652142"/>
              <a:gd name="connsiteY28" fmla="*/ 1191298 h 1665940"/>
              <a:gd name="connsiteX29" fmla="*/ 1378614 w 1652142"/>
              <a:gd name="connsiteY29" fmla="*/ 1187955 h 1665940"/>
              <a:gd name="connsiteX30" fmla="*/ 1288939 w 1652142"/>
              <a:gd name="connsiteY30" fmla="*/ 1301599 h 1665940"/>
              <a:gd name="connsiteX31" fmla="*/ 1354201 w 1652142"/>
              <a:gd name="connsiteY31" fmla="*/ 1471932 h 1665940"/>
              <a:gd name="connsiteX32" fmla="*/ 1148396 w 1652142"/>
              <a:gd name="connsiteY32" fmla="*/ 1616039 h 1665940"/>
              <a:gd name="connsiteX33" fmla="*/ 992294 w 1652142"/>
              <a:gd name="connsiteY33" fmla="*/ 1480516 h 1665940"/>
              <a:gd name="connsiteX34" fmla="*/ 823805 w 1652142"/>
              <a:gd name="connsiteY34" fmla="*/ 1495510 h 1665940"/>
              <a:gd name="connsiteX35" fmla="*/ 729193 w 1652142"/>
              <a:gd name="connsiteY35" fmla="*/ 1665940 h 1665940"/>
              <a:gd name="connsiteX36" fmla="*/ 486511 w 1652142"/>
              <a:gd name="connsiteY36" fmla="*/ 1600914 h 1665940"/>
              <a:gd name="connsiteX37" fmla="*/ 489790 w 1652142"/>
              <a:gd name="connsiteY37" fmla="*/ 1406012 h 1665940"/>
              <a:gd name="connsiteX38" fmla="*/ 352658 w 1652142"/>
              <a:gd name="connsiteY38" fmla="*/ 1298452 h 1665940"/>
              <a:gd name="connsiteX39" fmla="*/ 152856 w 1652142"/>
              <a:gd name="connsiteY39" fmla="*/ 1344512 h 1665940"/>
              <a:gd name="connsiteX40" fmla="*/ 46675 w 1652142"/>
              <a:gd name="connsiteY40" fmla="*/ 1116809 h 1665940"/>
              <a:gd name="connsiteX41" fmla="*/ 183929 w 1652142"/>
              <a:gd name="connsiteY41" fmla="*/ 1005520 h 1665940"/>
              <a:gd name="connsiteX42" fmla="*/ 161615 w 1652142"/>
              <a:gd name="connsiteY42" fmla="*/ 838915 h 1665940"/>
              <a:gd name="connsiteX43" fmla="*/ 0 w 1652142"/>
              <a:gd name="connsiteY43" fmla="*/ 749197 h 1665940"/>
              <a:gd name="connsiteX44" fmla="*/ 65026 w 1652142"/>
              <a:gd name="connsiteY44" fmla="*/ 506515 h 1665940"/>
              <a:gd name="connsiteX45" fmla="*/ 250227 w 1652142"/>
              <a:gd name="connsiteY45" fmla="*/ 509630 h 1665940"/>
              <a:gd name="connsiteX46" fmla="*/ 340015 w 1652142"/>
              <a:gd name="connsiteY46" fmla="*/ 388679 h 1665940"/>
              <a:gd name="connsiteX47" fmla="*/ 277984 w 1652142"/>
              <a:gd name="connsiteY47" fmla="*/ 197357 h 1665940"/>
              <a:gd name="connsiteX48" fmla="*/ 491050 w 1652142"/>
              <a:gd name="connsiteY48" fmla="*/ 64219 h 1665940"/>
              <a:gd name="connsiteX49" fmla="*/ 639843 w 1652142"/>
              <a:gd name="connsiteY49" fmla="*/ 207726 h 1665940"/>
              <a:gd name="connsiteX50" fmla="*/ 821488 w 1652142"/>
              <a:gd name="connsiteY50" fmla="*/ 182440 h 1665940"/>
              <a:gd name="connsiteX51" fmla="*/ 915476 w 1652142"/>
              <a:gd name="connsiteY51" fmla="*/ 0 h 1665940"/>
              <a:gd name="connsiteX52" fmla="*/ 1158157 w 1652142"/>
              <a:gd name="connsiteY52" fmla="*/ 65026 h 1665940"/>
              <a:gd name="connsiteX0" fmla="*/ 898689 w 1652142"/>
              <a:gd name="connsiteY0" fmla="*/ 548008 h 1665940"/>
              <a:gd name="connsiteX1" fmla="*/ 529661 w 1652142"/>
              <a:gd name="connsiteY1" fmla="*/ 761066 h 1665940"/>
              <a:gd name="connsiteX2" fmla="*/ 742719 w 1652142"/>
              <a:gd name="connsiteY2" fmla="*/ 1130094 h 1665940"/>
              <a:gd name="connsiteX3" fmla="*/ 1111747 w 1652142"/>
              <a:gd name="connsiteY3" fmla="*/ 917036 h 1665940"/>
              <a:gd name="connsiteX4" fmla="*/ 898689 w 1652142"/>
              <a:gd name="connsiteY4" fmla="*/ 548008 h 1665940"/>
              <a:gd name="connsiteX5" fmla="*/ 952303 w 1652142"/>
              <a:gd name="connsiteY5" fmla="*/ 347916 h 1665940"/>
              <a:gd name="connsiteX6" fmla="*/ 1311839 w 1652142"/>
              <a:gd name="connsiteY6" fmla="*/ 970650 h 1665940"/>
              <a:gd name="connsiteX7" fmla="*/ 689105 w 1652142"/>
              <a:gd name="connsiteY7" fmla="*/ 1330186 h 1665940"/>
              <a:gd name="connsiteX8" fmla="*/ 329569 w 1652142"/>
              <a:gd name="connsiteY8" fmla="*/ 707451 h 1665940"/>
              <a:gd name="connsiteX9" fmla="*/ 952303 w 1652142"/>
              <a:gd name="connsiteY9" fmla="*/ 347916 h 1665940"/>
              <a:gd name="connsiteX10" fmla="*/ 971799 w 1652142"/>
              <a:gd name="connsiteY10" fmla="*/ 275155 h 1665940"/>
              <a:gd name="connsiteX11" fmla="*/ 256808 w 1652142"/>
              <a:gd name="connsiteY11" fmla="*/ 687955 h 1665940"/>
              <a:gd name="connsiteX12" fmla="*/ 669609 w 1652142"/>
              <a:gd name="connsiteY12" fmla="*/ 1402947 h 1665940"/>
              <a:gd name="connsiteX13" fmla="*/ 1384600 w 1652142"/>
              <a:gd name="connsiteY13" fmla="*/ 990146 h 1665940"/>
              <a:gd name="connsiteX14" fmla="*/ 971799 w 1652142"/>
              <a:gd name="connsiteY14" fmla="*/ 275155 h 1665940"/>
              <a:gd name="connsiteX15" fmla="*/ 1652142 w 1652142"/>
              <a:gd name="connsiteY15" fmla="*/ 394531 h 1665940"/>
              <a:gd name="connsiteX16" fmla="*/ 1649662 w 1652142"/>
              <a:gd name="connsiteY16" fmla="*/ 403784 h 1665940"/>
              <a:gd name="connsiteX17" fmla="*/ 1647140 w 1652142"/>
              <a:gd name="connsiteY17" fmla="*/ 399895 h 1665940"/>
              <a:gd name="connsiteX18" fmla="*/ 1652142 w 1652142"/>
              <a:gd name="connsiteY18" fmla="*/ 394531 h 1665940"/>
              <a:gd name="connsiteX19" fmla="*/ 1158157 w 1652142"/>
              <a:gd name="connsiteY19" fmla="*/ 65026 h 1665940"/>
              <a:gd name="connsiteX20" fmla="*/ 1154679 w 1652142"/>
              <a:gd name="connsiteY20" fmla="*/ 271718 h 1665940"/>
              <a:gd name="connsiteX21" fmla="*/ 1286346 w 1652142"/>
              <a:gd name="connsiteY21" fmla="*/ 377149 h 1665940"/>
              <a:gd name="connsiteX22" fmla="*/ 1470353 w 1652142"/>
              <a:gd name="connsiteY22" fmla="*/ 331395 h 1665940"/>
              <a:gd name="connsiteX23" fmla="*/ 1588305 w 1652142"/>
              <a:gd name="connsiteY23" fmla="*/ 553229 h 1665940"/>
              <a:gd name="connsiteX24" fmla="*/ 1457194 w 1652142"/>
              <a:gd name="connsiteY24" fmla="*/ 671432 h 1665940"/>
              <a:gd name="connsiteX25" fmla="*/ 1478595 w 1652142"/>
              <a:gd name="connsiteY25" fmla="*/ 857704 h 1665940"/>
              <a:gd name="connsiteX26" fmla="*/ 1642362 w 1652142"/>
              <a:gd name="connsiteY26" fmla="*/ 948616 h 1665940"/>
              <a:gd name="connsiteX27" fmla="*/ 1577335 w 1652142"/>
              <a:gd name="connsiteY27" fmla="*/ 1191298 h 1665940"/>
              <a:gd name="connsiteX28" fmla="*/ 1378614 w 1652142"/>
              <a:gd name="connsiteY28" fmla="*/ 1187955 h 1665940"/>
              <a:gd name="connsiteX29" fmla="*/ 1288939 w 1652142"/>
              <a:gd name="connsiteY29" fmla="*/ 1301599 h 1665940"/>
              <a:gd name="connsiteX30" fmla="*/ 1354201 w 1652142"/>
              <a:gd name="connsiteY30" fmla="*/ 1471932 h 1665940"/>
              <a:gd name="connsiteX31" fmla="*/ 1148396 w 1652142"/>
              <a:gd name="connsiteY31" fmla="*/ 1616039 h 1665940"/>
              <a:gd name="connsiteX32" fmla="*/ 992294 w 1652142"/>
              <a:gd name="connsiteY32" fmla="*/ 1480516 h 1665940"/>
              <a:gd name="connsiteX33" fmla="*/ 823805 w 1652142"/>
              <a:gd name="connsiteY33" fmla="*/ 1495510 h 1665940"/>
              <a:gd name="connsiteX34" fmla="*/ 729193 w 1652142"/>
              <a:gd name="connsiteY34" fmla="*/ 1665940 h 1665940"/>
              <a:gd name="connsiteX35" fmla="*/ 486511 w 1652142"/>
              <a:gd name="connsiteY35" fmla="*/ 1600914 h 1665940"/>
              <a:gd name="connsiteX36" fmla="*/ 489790 w 1652142"/>
              <a:gd name="connsiteY36" fmla="*/ 1406012 h 1665940"/>
              <a:gd name="connsiteX37" fmla="*/ 352658 w 1652142"/>
              <a:gd name="connsiteY37" fmla="*/ 1298452 h 1665940"/>
              <a:gd name="connsiteX38" fmla="*/ 152856 w 1652142"/>
              <a:gd name="connsiteY38" fmla="*/ 1344512 h 1665940"/>
              <a:gd name="connsiteX39" fmla="*/ 46675 w 1652142"/>
              <a:gd name="connsiteY39" fmla="*/ 1116809 h 1665940"/>
              <a:gd name="connsiteX40" fmla="*/ 183929 w 1652142"/>
              <a:gd name="connsiteY40" fmla="*/ 1005520 h 1665940"/>
              <a:gd name="connsiteX41" fmla="*/ 161615 w 1652142"/>
              <a:gd name="connsiteY41" fmla="*/ 838915 h 1665940"/>
              <a:gd name="connsiteX42" fmla="*/ 0 w 1652142"/>
              <a:gd name="connsiteY42" fmla="*/ 749197 h 1665940"/>
              <a:gd name="connsiteX43" fmla="*/ 65026 w 1652142"/>
              <a:gd name="connsiteY43" fmla="*/ 506515 h 1665940"/>
              <a:gd name="connsiteX44" fmla="*/ 250227 w 1652142"/>
              <a:gd name="connsiteY44" fmla="*/ 509630 h 1665940"/>
              <a:gd name="connsiteX45" fmla="*/ 340015 w 1652142"/>
              <a:gd name="connsiteY45" fmla="*/ 388679 h 1665940"/>
              <a:gd name="connsiteX46" fmla="*/ 277984 w 1652142"/>
              <a:gd name="connsiteY46" fmla="*/ 197357 h 1665940"/>
              <a:gd name="connsiteX47" fmla="*/ 491050 w 1652142"/>
              <a:gd name="connsiteY47" fmla="*/ 64219 h 1665940"/>
              <a:gd name="connsiteX48" fmla="*/ 639843 w 1652142"/>
              <a:gd name="connsiteY48" fmla="*/ 207726 h 1665940"/>
              <a:gd name="connsiteX49" fmla="*/ 821488 w 1652142"/>
              <a:gd name="connsiteY49" fmla="*/ 182440 h 1665940"/>
              <a:gd name="connsiteX50" fmla="*/ 915476 w 1652142"/>
              <a:gd name="connsiteY50" fmla="*/ 0 h 1665940"/>
              <a:gd name="connsiteX51" fmla="*/ 1158157 w 1652142"/>
              <a:gd name="connsiteY51" fmla="*/ 65026 h 1665940"/>
              <a:gd name="connsiteX0" fmla="*/ 898689 w 1649662"/>
              <a:gd name="connsiteY0" fmla="*/ 548008 h 1665940"/>
              <a:gd name="connsiteX1" fmla="*/ 529661 w 1649662"/>
              <a:gd name="connsiteY1" fmla="*/ 761066 h 1665940"/>
              <a:gd name="connsiteX2" fmla="*/ 742719 w 1649662"/>
              <a:gd name="connsiteY2" fmla="*/ 1130094 h 1665940"/>
              <a:gd name="connsiteX3" fmla="*/ 1111747 w 1649662"/>
              <a:gd name="connsiteY3" fmla="*/ 917036 h 1665940"/>
              <a:gd name="connsiteX4" fmla="*/ 898689 w 1649662"/>
              <a:gd name="connsiteY4" fmla="*/ 548008 h 1665940"/>
              <a:gd name="connsiteX5" fmla="*/ 952303 w 1649662"/>
              <a:gd name="connsiteY5" fmla="*/ 347916 h 1665940"/>
              <a:gd name="connsiteX6" fmla="*/ 1311839 w 1649662"/>
              <a:gd name="connsiteY6" fmla="*/ 970650 h 1665940"/>
              <a:gd name="connsiteX7" fmla="*/ 689105 w 1649662"/>
              <a:gd name="connsiteY7" fmla="*/ 1330186 h 1665940"/>
              <a:gd name="connsiteX8" fmla="*/ 329569 w 1649662"/>
              <a:gd name="connsiteY8" fmla="*/ 707451 h 1665940"/>
              <a:gd name="connsiteX9" fmla="*/ 952303 w 1649662"/>
              <a:gd name="connsiteY9" fmla="*/ 347916 h 1665940"/>
              <a:gd name="connsiteX10" fmla="*/ 971799 w 1649662"/>
              <a:gd name="connsiteY10" fmla="*/ 275155 h 1665940"/>
              <a:gd name="connsiteX11" fmla="*/ 256808 w 1649662"/>
              <a:gd name="connsiteY11" fmla="*/ 687955 h 1665940"/>
              <a:gd name="connsiteX12" fmla="*/ 669609 w 1649662"/>
              <a:gd name="connsiteY12" fmla="*/ 1402947 h 1665940"/>
              <a:gd name="connsiteX13" fmla="*/ 1384600 w 1649662"/>
              <a:gd name="connsiteY13" fmla="*/ 990146 h 1665940"/>
              <a:gd name="connsiteX14" fmla="*/ 971799 w 1649662"/>
              <a:gd name="connsiteY14" fmla="*/ 275155 h 1665940"/>
              <a:gd name="connsiteX15" fmla="*/ 1647140 w 1649662"/>
              <a:gd name="connsiteY15" fmla="*/ 399895 h 1665940"/>
              <a:gd name="connsiteX16" fmla="*/ 1649662 w 1649662"/>
              <a:gd name="connsiteY16" fmla="*/ 403784 h 1665940"/>
              <a:gd name="connsiteX17" fmla="*/ 1647140 w 1649662"/>
              <a:gd name="connsiteY17" fmla="*/ 399895 h 1665940"/>
              <a:gd name="connsiteX18" fmla="*/ 1158157 w 1649662"/>
              <a:gd name="connsiteY18" fmla="*/ 65026 h 1665940"/>
              <a:gd name="connsiteX19" fmla="*/ 1154679 w 1649662"/>
              <a:gd name="connsiteY19" fmla="*/ 271718 h 1665940"/>
              <a:gd name="connsiteX20" fmla="*/ 1286346 w 1649662"/>
              <a:gd name="connsiteY20" fmla="*/ 377149 h 1665940"/>
              <a:gd name="connsiteX21" fmla="*/ 1470353 w 1649662"/>
              <a:gd name="connsiteY21" fmla="*/ 331395 h 1665940"/>
              <a:gd name="connsiteX22" fmla="*/ 1588305 w 1649662"/>
              <a:gd name="connsiteY22" fmla="*/ 553229 h 1665940"/>
              <a:gd name="connsiteX23" fmla="*/ 1457194 w 1649662"/>
              <a:gd name="connsiteY23" fmla="*/ 671432 h 1665940"/>
              <a:gd name="connsiteX24" fmla="*/ 1478595 w 1649662"/>
              <a:gd name="connsiteY24" fmla="*/ 857704 h 1665940"/>
              <a:gd name="connsiteX25" fmla="*/ 1642362 w 1649662"/>
              <a:gd name="connsiteY25" fmla="*/ 948616 h 1665940"/>
              <a:gd name="connsiteX26" fmla="*/ 1577335 w 1649662"/>
              <a:gd name="connsiteY26" fmla="*/ 1191298 h 1665940"/>
              <a:gd name="connsiteX27" fmla="*/ 1378614 w 1649662"/>
              <a:gd name="connsiteY27" fmla="*/ 1187955 h 1665940"/>
              <a:gd name="connsiteX28" fmla="*/ 1288939 w 1649662"/>
              <a:gd name="connsiteY28" fmla="*/ 1301599 h 1665940"/>
              <a:gd name="connsiteX29" fmla="*/ 1354201 w 1649662"/>
              <a:gd name="connsiteY29" fmla="*/ 1471932 h 1665940"/>
              <a:gd name="connsiteX30" fmla="*/ 1148396 w 1649662"/>
              <a:gd name="connsiteY30" fmla="*/ 1616039 h 1665940"/>
              <a:gd name="connsiteX31" fmla="*/ 992294 w 1649662"/>
              <a:gd name="connsiteY31" fmla="*/ 1480516 h 1665940"/>
              <a:gd name="connsiteX32" fmla="*/ 823805 w 1649662"/>
              <a:gd name="connsiteY32" fmla="*/ 1495510 h 1665940"/>
              <a:gd name="connsiteX33" fmla="*/ 729193 w 1649662"/>
              <a:gd name="connsiteY33" fmla="*/ 1665940 h 1665940"/>
              <a:gd name="connsiteX34" fmla="*/ 486511 w 1649662"/>
              <a:gd name="connsiteY34" fmla="*/ 1600914 h 1665940"/>
              <a:gd name="connsiteX35" fmla="*/ 489790 w 1649662"/>
              <a:gd name="connsiteY35" fmla="*/ 1406012 h 1665940"/>
              <a:gd name="connsiteX36" fmla="*/ 352658 w 1649662"/>
              <a:gd name="connsiteY36" fmla="*/ 1298452 h 1665940"/>
              <a:gd name="connsiteX37" fmla="*/ 152856 w 1649662"/>
              <a:gd name="connsiteY37" fmla="*/ 1344512 h 1665940"/>
              <a:gd name="connsiteX38" fmla="*/ 46675 w 1649662"/>
              <a:gd name="connsiteY38" fmla="*/ 1116809 h 1665940"/>
              <a:gd name="connsiteX39" fmla="*/ 183929 w 1649662"/>
              <a:gd name="connsiteY39" fmla="*/ 1005520 h 1665940"/>
              <a:gd name="connsiteX40" fmla="*/ 161615 w 1649662"/>
              <a:gd name="connsiteY40" fmla="*/ 838915 h 1665940"/>
              <a:gd name="connsiteX41" fmla="*/ 0 w 1649662"/>
              <a:gd name="connsiteY41" fmla="*/ 749197 h 1665940"/>
              <a:gd name="connsiteX42" fmla="*/ 65026 w 1649662"/>
              <a:gd name="connsiteY42" fmla="*/ 506515 h 1665940"/>
              <a:gd name="connsiteX43" fmla="*/ 250227 w 1649662"/>
              <a:gd name="connsiteY43" fmla="*/ 509630 h 1665940"/>
              <a:gd name="connsiteX44" fmla="*/ 340015 w 1649662"/>
              <a:gd name="connsiteY44" fmla="*/ 388679 h 1665940"/>
              <a:gd name="connsiteX45" fmla="*/ 277984 w 1649662"/>
              <a:gd name="connsiteY45" fmla="*/ 197357 h 1665940"/>
              <a:gd name="connsiteX46" fmla="*/ 491050 w 1649662"/>
              <a:gd name="connsiteY46" fmla="*/ 64219 h 1665940"/>
              <a:gd name="connsiteX47" fmla="*/ 639843 w 1649662"/>
              <a:gd name="connsiteY47" fmla="*/ 207726 h 1665940"/>
              <a:gd name="connsiteX48" fmla="*/ 821488 w 1649662"/>
              <a:gd name="connsiteY48" fmla="*/ 182440 h 1665940"/>
              <a:gd name="connsiteX49" fmla="*/ 915476 w 1649662"/>
              <a:gd name="connsiteY49" fmla="*/ 0 h 1665940"/>
              <a:gd name="connsiteX50" fmla="*/ 1158157 w 1649662"/>
              <a:gd name="connsiteY50" fmla="*/ 65026 h 1665940"/>
              <a:gd name="connsiteX0" fmla="*/ 898689 w 1642362"/>
              <a:gd name="connsiteY0" fmla="*/ 548008 h 1665940"/>
              <a:gd name="connsiteX1" fmla="*/ 529661 w 1642362"/>
              <a:gd name="connsiteY1" fmla="*/ 761066 h 1665940"/>
              <a:gd name="connsiteX2" fmla="*/ 742719 w 1642362"/>
              <a:gd name="connsiteY2" fmla="*/ 1130094 h 1665940"/>
              <a:gd name="connsiteX3" fmla="*/ 1111747 w 1642362"/>
              <a:gd name="connsiteY3" fmla="*/ 917036 h 1665940"/>
              <a:gd name="connsiteX4" fmla="*/ 898689 w 1642362"/>
              <a:gd name="connsiteY4" fmla="*/ 548008 h 1665940"/>
              <a:gd name="connsiteX5" fmla="*/ 952303 w 1642362"/>
              <a:gd name="connsiteY5" fmla="*/ 347916 h 1665940"/>
              <a:gd name="connsiteX6" fmla="*/ 1311839 w 1642362"/>
              <a:gd name="connsiteY6" fmla="*/ 970650 h 1665940"/>
              <a:gd name="connsiteX7" fmla="*/ 689105 w 1642362"/>
              <a:gd name="connsiteY7" fmla="*/ 1330186 h 1665940"/>
              <a:gd name="connsiteX8" fmla="*/ 329569 w 1642362"/>
              <a:gd name="connsiteY8" fmla="*/ 707451 h 1665940"/>
              <a:gd name="connsiteX9" fmla="*/ 952303 w 1642362"/>
              <a:gd name="connsiteY9" fmla="*/ 347916 h 1665940"/>
              <a:gd name="connsiteX10" fmla="*/ 971799 w 1642362"/>
              <a:gd name="connsiteY10" fmla="*/ 275155 h 1665940"/>
              <a:gd name="connsiteX11" fmla="*/ 256808 w 1642362"/>
              <a:gd name="connsiteY11" fmla="*/ 687955 h 1665940"/>
              <a:gd name="connsiteX12" fmla="*/ 669609 w 1642362"/>
              <a:gd name="connsiteY12" fmla="*/ 1402947 h 1665940"/>
              <a:gd name="connsiteX13" fmla="*/ 1384600 w 1642362"/>
              <a:gd name="connsiteY13" fmla="*/ 990146 h 1665940"/>
              <a:gd name="connsiteX14" fmla="*/ 971799 w 1642362"/>
              <a:gd name="connsiteY14" fmla="*/ 275155 h 1665940"/>
              <a:gd name="connsiteX15" fmla="*/ 1158157 w 1642362"/>
              <a:gd name="connsiteY15" fmla="*/ 65026 h 1665940"/>
              <a:gd name="connsiteX16" fmla="*/ 1154679 w 1642362"/>
              <a:gd name="connsiteY16" fmla="*/ 271718 h 1665940"/>
              <a:gd name="connsiteX17" fmla="*/ 1286346 w 1642362"/>
              <a:gd name="connsiteY17" fmla="*/ 377149 h 1665940"/>
              <a:gd name="connsiteX18" fmla="*/ 1470353 w 1642362"/>
              <a:gd name="connsiteY18" fmla="*/ 331395 h 1665940"/>
              <a:gd name="connsiteX19" fmla="*/ 1588305 w 1642362"/>
              <a:gd name="connsiteY19" fmla="*/ 553229 h 1665940"/>
              <a:gd name="connsiteX20" fmla="*/ 1457194 w 1642362"/>
              <a:gd name="connsiteY20" fmla="*/ 671432 h 1665940"/>
              <a:gd name="connsiteX21" fmla="*/ 1478595 w 1642362"/>
              <a:gd name="connsiteY21" fmla="*/ 857704 h 1665940"/>
              <a:gd name="connsiteX22" fmla="*/ 1642362 w 1642362"/>
              <a:gd name="connsiteY22" fmla="*/ 948616 h 1665940"/>
              <a:gd name="connsiteX23" fmla="*/ 1577335 w 1642362"/>
              <a:gd name="connsiteY23" fmla="*/ 1191298 h 1665940"/>
              <a:gd name="connsiteX24" fmla="*/ 1378614 w 1642362"/>
              <a:gd name="connsiteY24" fmla="*/ 1187955 h 1665940"/>
              <a:gd name="connsiteX25" fmla="*/ 1288939 w 1642362"/>
              <a:gd name="connsiteY25" fmla="*/ 1301599 h 1665940"/>
              <a:gd name="connsiteX26" fmla="*/ 1354201 w 1642362"/>
              <a:gd name="connsiteY26" fmla="*/ 1471932 h 1665940"/>
              <a:gd name="connsiteX27" fmla="*/ 1148396 w 1642362"/>
              <a:gd name="connsiteY27" fmla="*/ 1616039 h 1665940"/>
              <a:gd name="connsiteX28" fmla="*/ 992294 w 1642362"/>
              <a:gd name="connsiteY28" fmla="*/ 1480516 h 1665940"/>
              <a:gd name="connsiteX29" fmla="*/ 823805 w 1642362"/>
              <a:gd name="connsiteY29" fmla="*/ 1495510 h 1665940"/>
              <a:gd name="connsiteX30" fmla="*/ 729193 w 1642362"/>
              <a:gd name="connsiteY30" fmla="*/ 1665940 h 1665940"/>
              <a:gd name="connsiteX31" fmla="*/ 486511 w 1642362"/>
              <a:gd name="connsiteY31" fmla="*/ 1600914 h 1665940"/>
              <a:gd name="connsiteX32" fmla="*/ 489790 w 1642362"/>
              <a:gd name="connsiteY32" fmla="*/ 1406012 h 1665940"/>
              <a:gd name="connsiteX33" fmla="*/ 352658 w 1642362"/>
              <a:gd name="connsiteY33" fmla="*/ 1298452 h 1665940"/>
              <a:gd name="connsiteX34" fmla="*/ 152856 w 1642362"/>
              <a:gd name="connsiteY34" fmla="*/ 1344512 h 1665940"/>
              <a:gd name="connsiteX35" fmla="*/ 46675 w 1642362"/>
              <a:gd name="connsiteY35" fmla="*/ 1116809 h 1665940"/>
              <a:gd name="connsiteX36" fmla="*/ 183929 w 1642362"/>
              <a:gd name="connsiteY36" fmla="*/ 1005520 h 1665940"/>
              <a:gd name="connsiteX37" fmla="*/ 161615 w 1642362"/>
              <a:gd name="connsiteY37" fmla="*/ 838915 h 1665940"/>
              <a:gd name="connsiteX38" fmla="*/ 0 w 1642362"/>
              <a:gd name="connsiteY38" fmla="*/ 749197 h 1665940"/>
              <a:gd name="connsiteX39" fmla="*/ 65026 w 1642362"/>
              <a:gd name="connsiteY39" fmla="*/ 506515 h 1665940"/>
              <a:gd name="connsiteX40" fmla="*/ 250227 w 1642362"/>
              <a:gd name="connsiteY40" fmla="*/ 509630 h 1665940"/>
              <a:gd name="connsiteX41" fmla="*/ 340015 w 1642362"/>
              <a:gd name="connsiteY41" fmla="*/ 388679 h 1665940"/>
              <a:gd name="connsiteX42" fmla="*/ 277984 w 1642362"/>
              <a:gd name="connsiteY42" fmla="*/ 197357 h 1665940"/>
              <a:gd name="connsiteX43" fmla="*/ 491050 w 1642362"/>
              <a:gd name="connsiteY43" fmla="*/ 64219 h 1665940"/>
              <a:gd name="connsiteX44" fmla="*/ 639843 w 1642362"/>
              <a:gd name="connsiteY44" fmla="*/ 207726 h 1665940"/>
              <a:gd name="connsiteX45" fmla="*/ 821488 w 1642362"/>
              <a:gd name="connsiteY45" fmla="*/ 182440 h 1665940"/>
              <a:gd name="connsiteX46" fmla="*/ 915476 w 1642362"/>
              <a:gd name="connsiteY46" fmla="*/ 0 h 1665940"/>
              <a:gd name="connsiteX47" fmla="*/ 1158157 w 1642362"/>
              <a:gd name="connsiteY47" fmla="*/ 65026 h 1665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164236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158157" y="65026"/>
                </a:moveTo>
                <a:cubicBezTo>
                  <a:pt x="1156998" y="133923"/>
                  <a:pt x="1155838" y="202821"/>
                  <a:pt x="1154679" y="271718"/>
                </a:cubicBezTo>
                <a:lnTo>
                  <a:pt x="1286346" y="377149"/>
                </a:ln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823805" y="1495510"/>
                </a:ln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821488" y="182440"/>
                </a:lnTo>
                <a:lnTo>
                  <a:pt x="915476" y="0"/>
                </a:lnTo>
                <a:lnTo>
                  <a:pt x="1158157" y="65026"/>
                </a:lnTo>
                <a:close/>
              </a:path>
            </a:pathLst>
          </a:custGeom>
          <a:solidFill>
            <a:schemeClr val="bg1"/>
          </a:solidFill>
          <a:ln w="31750">
            <a:noFill/>
          </a:ln>
          <a:effectLst>
            <a:innerShdw blurRad="114300">
              <a:schemeClr val="bg1">
                <a:lumMod val="75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FE21FA63-AC15-4DE7-9AE2-3208C793519C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xmlns="" id="{23DE32A5-6181-4C51-AD5C-3F1A448478A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42647" y="254632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accent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040102CF-3DC1-4FBF-A6B6-7990E98E434C}"/>
              </a:ext>
            </a:extLst>
          </p:cNvPr>
          <p:cNvSpPr/>
          <p:nvPr userDrawn="1"/>
        </p:nvSpPr>
        <p:spPr>
          <a:xfrm>
            <a:off x="0" y="4953811"/>
            <a:ext cx="9144000" cy="20774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F14E7073-04D6-4156-BAD6-03D7742E4277}"/>
              </a:ext>
            </a:extLst>
          </p:cNvPr>
          <p:cNvSpPr/>
          <p:nvPr userDrawn="1"/>
        </p:nvSpPr>
        <p:spPr>
          <a:xfrm>
            <a:off x="0" y="0"/>
            <a:ext cx="9144000" cy="5836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5" name="Isosceles Triangle 4">
            <a:extLst>
              <a:ext uri="{FF2B5EF4-FFF2-40B4-BE49-F238E27FC236}">
                <a16:creationId xmlns:a16="http://schemas.microsoft.com/office/drawing/2014/main" xmlns="" id="{605B5919-1260-4929-BF92-B5876842C4C1}"/>
              </a:ext>
            </a:extLst>
          </p:cNvPr>
          <p:cNvSpPr/>
          <p:nvPr userDrawn="1"/>
        </p:nvSpPr>
        <p:spPr>
          <a:xfrm rot="10800000">
            <a:off x="4440677" y="0"/>
            <a:ext cx="262647" cy="226420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4967941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F10C9-3020-4887-B443-8CFC2BA5F8FB}" type="datetimeFigureOut">
              <a:rPr lang="pt-PT" smtClean="0"/>
              <a:t>29/10/2024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0F31B-41A1-454E-A865-C76AB4B5B810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8131488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F10C9-3020-4887-B443-8CFC2BA5F8FB}" type="datetimeFigureOut">
              <a:rPr lang="pt-PT" smtClean="0"/>
              <a:t>29/10/2024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0F31B-41A1-454E-A865-C76AB4B5B810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1956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062057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ntents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xmlns="" id="{23DE32A5-6181-4C51-AD5C-3F1A448478A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92291" y="694439"/>
            <a:ext cx="5218040" cy="54318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4050" b="0" baseline="0">
                <a:solidFill>
                  <a:schemeClr val="accent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6" name="Graphic 2">
            <a:extLst>
              <a:ext uri="{FF2B5EF4-FFF2-40B4-BE49-F238E27FC236}">
                <a16:creationId xmlns:a16="http://schemas.microsoft.com/office/drawing/2014/main" xmlns="" id="{1DD60E7E-E490-46D9-AB9B-87D9364A77D2}"/>
              </a:ext>
            </a:extLst>
          </p:cNvPr>
          <p:cNvSpPr/>
          <p:nvPr userDrawn="1"/>
        </p:nvSpPr>
        <p:spPr>
          <a:xfrm rot="2869724" flipH="1">
            <a:off x="-601953" y="1000851"/>
            <a:ext cx="3788502" cy="3277283"/>
          </a:xfrm>
          <a:custGeom>
            <a:avLst/>
            <a:gdLst>
              <a:gd name="connsiteX0" fmla="*/ 3953474 w 3952875"/>
              <a:gd name="connsiteY0" fmla="*/ 419576 h 3419475"/>
              <a:gd name="connsiteX1" fmla="*/ 3905849 w 3952875"/>
              <a:gd name="connsiteY1" fmla="*/ 547211 h 3419475"/>
              <a:gd name="connsiteX2" fmla="*/ 3792502 w 3952875"/>
              <a:gd name="connsiteY2" fmla="*/ 660559 h 3419475"/>
              <a:gd name="connsiteX3" fmla="*/ 3790597 w 3952875"/>
              <a:gd name="connsiteY3" fmla="*/ 681514 h 3419475"/>
              <a:gd name="connsiteX4" fmla="*/ 3926804 w 3952875"/>
              <a:gd name="connsiteY4" fmla="*/ 951071 h 3419475"/>
              <a:gd name="connsiteX5" fmla="*/ 3666772 w 3952875"/>
              <a:gd name="connsiteY5" fmla="*/ 1351121 h 3419475"/>
              <a:gd name="connsiteX6" fmla="*/ 3287677 w 3952875"/>
              <a:gd name="connsiteY6" fmla="*/ 1288256 h 3419475"/>
              <a:gd name="connsiteX7" fmla="*/ 3139087 w 3952875"/>
              <a:gd name="connsiteY7" fmla="*/ 980599 h 3419475"/>
              <a:gd name="connsiteX8" fmla="*/ 3139087 w 3952875"/>
              <a:gd name="connsiteY8" fmla="*/ 971074 h 3419475"/>
              <a:gd name="connsiteX9" fmla="*/ 3138134 w 3952875"/>
              <a:gd name="connsiteY9" fmla="*/ 968216 h 3419475"/>
              <a:gd name="connsiteX10" fmla="*/ 3120989 w 3952875"/>
              <a:gd name="connsiteY10" fmla="*/ 1003459 h 3419475"/>
              <a:gd name="connsiteX11" fmla="*/ 3085747 w 3952875"/>
              <a:gd name="connsiteY11" fmla="*/ 1100614 h 3419475"/>
              <a:gd name="connsiteX12" fmla="*/ 3064792 w 3952875"/>
              <a:gd name="connsiteY12" fmla="*/ 1115854 h 3419475"/>
              <a:gd name="connsiteX13" fmla="*/ 2966684 w 3952875"/>
              <a:gd name="connsiteY13" fmla="*/ 1120616 h 3419475"/>
              <a:gd name="connsiteX14" fmla="*/ 2990497 w 3952875"/>
              <a:gd name="connsiteY14" fmla="*/ 1170146 h 3419475"/>
              <a:gd name="connsiteX15" fmla="*/ 2941919 w 3952875"/>
              <a:gd name="connsiteY15" fmla="*/ 1277779 h 3419475"/>
              <a:gd name="connsiteX16" fmla="*/ 2824762 w 3952875"/>
              <a:gd name="connsiteY16" fmla="*/ 1266349 h 3419475"/>
              <a:gd name="connsiteX17" fmla="*/ 2794282 w 3952875"/>
              <a:gd name="connsiteY17" fmla="*/ 1266349 h 3419475"/>
              <a:gd name="connsiteX18" fmla="*/ 2549489 w 3952875"/>
              <a:gd name="connsiteY18" fmla="*/ 1492091 h 3419475"/>
              <a:gd name="connsiteX19" fmla="*/ 2170394 w 3952875"/>
              <a:gd name="connsiteY19" fmla="*/ 1841659 h 3419475"/>
              <a:gd name="connsiteX20" fmla="*/ 1886549 w 3952875"/>
              <a:gd name="connsiteY20" fmla="*/ 2103596 h 3419475"/>
              <a:gd name="connsiteX21" fmla="*/ 1505549 w 3952875"/>
              <a:gd name="connsiteY21" fmla="*/ 2454116 h 3419475"/>
              <a:gd name="connsiteX22" fmla="*/ 1221704 w 3952875"/>
              <a:gd name="connsiteY22" fmla="*/ 2716054 h 3419475"/>
              <a:gd name="connsiteX23" fmla="*/ 839752 w 3952875"/>
              <a:gd name="connsiteY23" fmla="*/ 3067526 h 3419475"/>
              <a:gd name="connsiteX24" fmla="*/ 621629 w 3952875"/>
              <a:gd name="connsiteY24" fmla="*/ 3269456 h 3419475"/>
              <a:gd name="connsiteX25" fmla="*/ 592102 w 3952875"/>
              <a:gd name="connsiteY25" fmla="*/ 3268504 h 3419475"/>
              <a:gd name="connsiteX26" fmla="*/ 572099 w 3952875"/>
              <a:gd name="connsiteY26" fmla="*/ 3254216 h 3419475"/>
              <a:gd name="connsiteX27" fmla="*/ 563527 w 3952875"/>
              <a:gd name="connsiteY27" fmla="*/ 3281839 h 3419475"/>
              <a:gd name="connsiteX28" fmla="*/ 458752 w 3952875"/>
              <a:gd name="connsiteY28" fmla="*/ 3411379 h 3419475"/>
              <a:gd name="connsiteX29" fmla="*/ 316829 w 3952875"/>
              <a:gd name="connsiteY29" fmla="*/ 3314224 h 3419475"/>
              <a:gd name="connsiteX30" fmla="*/ 461609 w 3952875"/>
              <a:gd name="connsiteY30" fmla="*/ 3164681 h 3419475"/>
              <a:gd name="connsiteX31" fmla="*/ 476849 w 3952875"/>
              <a:gd name="connsiteY31" fmla="*/ 3164681 h 3419475"/>
              <a:gd name="connsiteX32" fmla="*/ 479707 w 3952875"/>
              <a:gd name="connsiteY32" fmla="*/ 3146584 h 3419475"/>
              <a:gd name="connsiteX33" fmla="*/ 481612 w 3952875"/>
              <a:gd name="connsiteY33" fmla="*/ 3098006 h 3419475"/>
              <a:gd name="connsiteX34" fmla="*/ 644489 w 3952875"/>
              <a:gd name="connsiteY34" fmla="*/ 2950369 h 3419475"/>
              <a:gd name="connsiteX35" fmla="*/ 645442 w 3952875"/>
              <a:gd name="connsiteY35" fmla="*/ 2923699 h 3419475"/>
              <a:gd name="connsiteX36" fmla="*/ 614962 w 3952875"/>
              <a:gd name="connsiteY36" fmla="*/ 2890361 h 3419475"/>
              <a:gd name="connsiteX37" fmla="*/ 590197 w 3952875"/>
              <a:gd name="connsiteY37" fmla="*/ 2889409 h 3419475"/>
              <a:gd name="connsiteX38" fmla="*/ 465419 w 3952875"/>
              <a:gd name="connsiteY38" fmla="*/ 3003709 h 3419475"/>
              <a:gd name="connsiteX39" fmla="*/ 401602 w 3952875"/>
              <a:gd name="connsiteY39" fmla="*/ 3061811 h 3419475"/>
              <a:gd name="connsiteX40" fmla="*/ 382552 w 3952875"/>
              <a:gd name="connsiteY40" fmla="*/ 3060859 h 3419475"/>
              <a:gd name="connsiteX41" fmla="*/ 302542 w 3952875"/>
              <a:gd name="connsiteY41" fmla="*/ 2973229 h 3419475"/>
              <a:gd name="connsiteX42" fmla="*/ 299684 w 3952875"/>
              <a:gd name="connsiteY42" fmla="*/ 2953226 h 3419475"/>
              <a:gd name="connsiteX43" fmla="*/ 327307 w 3952875"/>
              <a:gd name="connsiteY43" fmla="*/ 2903696 h 3419475"/>
              <a:gd name="connsiteX44" fmla="*/ 325402 w 3952875"/>
              <a:gd name="connsiteY44" fmla="*/ 2884646 h 3419475"/>
              <a:gd name="connsiteX45" fmla="*/ 260632 w 3952875"/>
              <a:gd name="connsiteY45" fmla="*/ 2868454 h 3419475"/>
              <a:gd name="connsiteX46" fmla="*/ 192052 w 3952875"/>
              <a:gd name="connsiteY46" fmla="*/ 2854166 h 3419475"/>
              <a:gd name="connsiteX47" fmla="*/ 14887 w 3952875"/>
              <a:gd name="connsiteY47" fmla="*/ 2661761 h 3419475"/>
              <a:gd name="connsiteX48" fmla="*/ 15839 w 3952875"/>
              <a:gd name="connsiteY48" fmla="*/ 2631281 h 3419475"/>
              <a:gd name="connsiteX49" fmla="*/ 174907 w 3952875"/>
              <a:gd name="connsiteY49" fmla="*/ 2485549 h 3419475"/>
              <a:gd name="connsiteX50" fmla="*/ 198719 w 3952875"/>
              <a:gd name="connsiteY50" fmla="*/ 2486501 h 3419475"/>
              <a:gd name="connsiteX51" fmla="*/ 335879 w 3952875"/>
              <a:gd name="connsiteY51" fmla="*/ 2636996 h 3419475"/>
              <a:gd name="connsiteX52" fmla="*/ 354929 w 3952875"/>
              <a:gd name="connsiteY52" fmla="*/ 2637949 h 3419475"/>
              <a:gd name="connsiteX53" fmla="*/ 418747 w 3952875"/>
              <a:gd name="connsiteY53" fmla="*/ 2579846 h 3419475"/>
              <a:gd name="connsiteX54" fmla="*/ 419699 w 3952875"/>
              <a:gd name="connsiteY54" fmla="*/ 2563654 h 3419475"/>
              <a:gd name="connsiteX55" fmla="*/ 280634 w 3952875"/>
              <a:gd name="connsiteY55" fmla="*/ 2413159 h 3419475"/>
              <a:gd name="connsiteX56" fmla="*/ 280634 w 3952875"/>
              <a:gd name="connsiteY56" fmla="*/ 2388394 h 3419475"/>
              <a:gd name="connsiteX57" fmla="*/ 408269 w 3952875"/>
              <a:gd name="connsiteY57" fmla="*/ 2272189 h 3419475"/>
              <a:gd name="connsiteX58" fmla="*/ 429224 w 3952875"/>
              <a:gd name="connsiteY58" fmla="*/ 2273141 h 3419475"/>
              <a:gd name="connsiteX59" fmla="*/ 567337 w 3952875"/>
              <a:gd name="connsiteY59" fmla="*/ 2424589 h 3419475"/>
              <a:gd name="connsiteX60" fmla="*/ 587339 w 3952875"/>
              <a:gd name="connsiteY60" fmla="*/ 2425541 h 3419475"/>
              <a:gd name="connsiteX61" fmla="*/ 651157 w 3952875"/>
              <a:gd name="connsiteY61" fmla="*/ 2367439 h 3419475"/>
              <a:gd name="connsiteX62" fmla="*/ 651157 w 3952875"/>
              <a:gd name="connsiteY62" fmla="*/ 2351246 h 3419475"/>
              <a:gd name="connsiteX63" fmla="*/ 512092 w 3952875"/>
              <a:gd name="connsiteY63" fmla="*/ 2200751 h 3419475"/>
              <a:gd name="connsiteX64" fmla="*/ 513044 w 3952875"/>
              <a:gd name="connsiteY64" fmla="*/ 2176939 h 3419475"/>
              <a:gd name="connsiteX65" fmla="*/ 674017 w 3952875"/>
              <a:gd name="connsiteY65" fmla="*/ 2029301 h 3419475"/>
              <a:gd name="connsiteX66" fmla="*/ 698782 w 3952875"/>
              <a:gd name="connsiteY66" fmla="*/ 2030254 h 3419475"/>
              <a:gd name="connsiteX67" fmla="*/ 895949 w 3952875"/>
              <a:gd name="connsiteY67" fmla="*/ 2244566 h 3419475"/>
              <a:gd name="connsiteX68" fmla="*/ 899759 w 3952875"/>
              <a:gd name="connsiteY68" fmla="*/ 2275046 h 3419475"/>
              <a:gd name="connsiteX69" fmla="*/ 874994 w 3952875"/>
              <a:gd name="connsiteY69" fmla="*/ 2317909 h 3419475"/>
              <a:gd name="connsiteX70" fmla="*/ 876899 w 3952875"/>
              <a:gd name="connsiteY70" fmla="*/ 2339816 h 3419475"/>
              <a:gd name="connsiteX71" fmla="*/ 941669 w 3952875"/>
              <a:gd name="connsiteY71" fmla="*/ 2354104 h 3419475"/>
              <a:gd name="connsiteX72" fmla="*/ 1009297 w 3952875"/>
              <a:gd name="connsiteY72" fmla="*/ 2368391 h 3419475"/>
              <a:gd name="connsiteX73" fmla="*/ 1069304 w 3952875"/>
              <a:gd name="connsiteY73" fmla="*/ 2433161 h 3419475"/>
              <a:gd name="connsiteX74" fmla="*/ 1068352 w 3952875"/>
              <a:gd name="connsiteY74" fmla="*/ 2453164 h 3419475"/>
              <a:gd name="connsiteX75" fmla="*/ 889282 w 3952875"/>
              <a:gd name="connsiteY75" fmla="*/ 2617946 h 3419475"/>
              <a:gd name="connsiteX76" fmla="*/ 875947 w 3952875"/>
              <a:gd name="connsiteY76" fmla="*/ 2630329 h 3419475"/>
              <a:gd name="connsiteX77" fmla="*/ 875947 w 3952875"/>
              <a:gd name="connsiteY77" fmla="*/ 2645569 h 3419475"/>
              <a:gd name="connsiteX78" fmla="*/ 915952 w 3952875"/>
              <a:gd name="connsiteY78" fmla="*/ 2688431 h 3419475"/>
              <a:gd name="connsiteX79" fmla="*/ 932144 w 3952875"/>
              <a:gd name="connsiteY79" fmla="*/ 2689384 h 3419475"/>
              <a:gd name="connsiteX80" fmla="*/ 1186462 w 3952875"/>
              <a:gd name="connsiteY80" fmla="*/ 2456974 h 3419475"/>
              <a:gd name="connsiteX81" fmla="*/ 1533172 w 3952875"/>
              <a:gd name="connsiteY81" fmla="*/ 2140744 h 3419475"/>
              <a:gd name="connsiteX82" fmla="*/ 1787489 w 3952875"/>
              <a:gd name="connsiteY82" fmla="*/ 1908334 h 3419475"/>
              <a:gd name="connsiteX83" fmla="*/ 2137057 w 3952875"/>
              <a:gd name="connsiteY83" fmla="*/ 1589246 h 3419475"/>
              <a:gd name="connsiteX84" fmla="*/ 2388517 w 3952875"/>
              <a:gd name="connsiteY84" fmla="*/ 1359694 h 3419475"/>
              <a:gd name="connsiteX85" fmla="*/ 2658074 w 3952875"/>
              <a:gd name="connsiteY85" fmla="*/ 1113949 h 3419475"/>
              <a:gd name="connsiteX86" fmla="*/ 2659979 w 3952875"/>
              <a:gd name="connsiteY86" fmla="*/ 1091089 h 3419475"/>
              <a:gd name="connsiteX87" fmla="*/ 2667599 w 3952875"/>
              <a:gd name="connsiteY87" fmla="*/ 954881 h 3419475"/>
              <a:gd name="connsiteX88" fmla="*/ 2802854 w 3952875"/>
              <a:gd name="connsiteY88" fmla="*/ 948214 h 3419475"/>
              <a:gd name="connsiteX89" fmla="*/ 2813332 w 3952875"/>
              <a:gd name="connsiteY89" fmla="*/ 953929 h 3419475"/>
              <a:gd name="connsiteX90" fmla="*/ 2818094 w 3952875"/>
              <a:gd name="connsiteY90" fmla="*/ 941546 h 3419475"/>
              <a:gd name="connsiteX91" fmla="*/ 2828572 w 3952875"/>
              <a:gd name="connsiteY91" fmla="*/ 862489 h 3419475"/>
              <a:gd name="connsiteX92" fmla="*/ 2848574 w 3952875"/>
              <a:gd name="connsiteY92" fmla="*/ 839629 h 3419475"/>
              <a:gd name="connsiteX93" fmla="*/ 2970494 w 3952875"/>
              <a:gd name="connsiteY93" fmla="*/ 806291 h 3419475"/>
              <a:gd name="connsiteX94" fmla="*/ 2986687 w 3952875"/>
              <a:gd name="connsiteY94" fmla="*/ 800576 h 3419475"/>
              <a:gd name="connsiteX95" fmla="*/ 2919059 w 3952875"/>
              <a:gd name="connsiteY95" fmla="*/ 790099 h 3419475"/>
              <a:gd name="connsiteX96" fmla="*/ 2610449 w 3952875"/>
              <a:gd name="connsiteY96" fmla="*/ 453866 h 3419475"/>
              <a:gd name="connsiteX97" fmla="*/ 2931442 w 3952875"/>
              <a:gd name="connsiteY97" fmla="*/ 11906 h 3419475"/>
              <a:gd name="connsiteX98" fmla="*/ 2952397 w 3952875"/>
              <a:gd name="connsiteY98" fmla="*/ 7144 h 3419475"/>
              <a:gd name="connsiteX99" fmla="*/ 3047647 w 3952875"/>
              <a:gd name="connsiteY99" fmla="*/ 7144 h 3419475"/>
              <a:gd name="connsiteX100" fmla="*/ 3056219 w 3952875"/>
              <a:gd name="connsiteY100" fmla="*/ 9049 h 3419475"/>
              <a:gd name="connsiteX101" fmla="*/ 3319109 w 3952875"/>
              <a:gd name="connsiteY101" fmla="*/ 168116 h 3419475"/>
              <a:gd name="connsiteX102" fmla="*/ 3341017 w 3952875"/>
              <a:gd name="connsiteY102" fmla="*/ 168116 h 3419475"/>
              <a:gd name="connsiteX103" fmla="*/ 3918232 w 3952875"/>
              <a:gd name="connsiteY103" fmla="*/ 218599 h 3419475"/>
              <a:gd name="connsiteX104" fmla="*/ 3952522 w 3952875"/>
              <a:gd name="connsiteY104" fmla="*/ 325279 h 3419475"/>
              <a:gd name="connsiteX105" fmla="*/ 3953474 w 3952875"/>
              <a:gd name="connsiteY105" fmla="*/ 419576 h 3419475"/>
              <a:gd name="connsiteX106" fmla="*/ 3534374 w 3952875"/>
              <a:gd name="connsiteY106" fmla="*/ 1227296 h 3419475"/>
              <a:gd name="connsiteX107" fmla="*/ 3572474 w 3952875"/>
              <a:gd name="connsiteY107" fmla="*/ 1224439 h 3419475"/>
              <a:gd name="connsiteX108" fmla="*/ 3769642 w 3952875"/>
              <a:gd name="connsiteY108" fmla="*/ 1054894 h 3419475"/>
              <a:gd name="connsiteX109" fmla="*/ 3705824 w 3952875"/>
              <a:gd name="connsiteY109" fmla="*/ 800576 h 3419475"/>
              <a:gd name="connsiteX110" fmla="*/ 3554377 w 3952875"/>
              <a:gd name="connsiteY110" fmla="*/ 732949 h 3419475"/>
              <a:gd name="connsiteX111" fmla="*/ 3537232 w 3952875"/>
              <a:gd name="connsiteY111" fmla="*/ 710089 h 3419475"/>
              <a:gd name="connsiteX112" fmla="*/ 3552472 w 3952875"/>
              <a:gd name="connsiteY112" fmla="*/ 575786 h 3419475"/>
              <a:gd name="connsiteX113" fmla="*/ 3580094 w 3952875"/>
              <a:gd name="connsiteY113" fmla="*/ 554831 h 3419475"/>
              <a:gd name="connsiteX114" fmla="*/ 3682964 w 3952875"/>
              <a:gd name="connsiteY114" fmla="*/ 545306 h 3419475"/>
              <a:gd name="connsiteX115" fmla="*/ 3791549 w 3952875"/>
              <a:gd name="connsiteY115" fmla="*/ 306229 h 3419475"/>
              <a:gd name="connsiteX116" fmla="*/ 3554377 w 3952875"/>
              <a:gd name="connsiteY116" fmla="*/ 192881 h 3419475"/>
              <a:gd name="connsiteX117" fmla="*/ 3428647 w 3952875"/>
              <a:gd name="connsiteY117" fmla="*/ 395764 h 3419475"/>
              <a:gd name="connsiteX118" fmla="*/ 3413407 w 3952875"/>
              <a:gd name="connsiteY118" fmla="*/ 413861 h 3419475"/>
              <a:gd name="connsiteX119" fmla="*/ 3281009 w 3952875"/>
              <a:gd name="connsiteY119" fmla="*/ 416719 h 3419475"/>
              <a:gd name="connsiteX120" fmla="*/ 3248624 w 3952875"/>
              <a:gd name="connsiteY120" fmla="*/ 385286 h 3419475"/>
              <a:gd name="connsiteX121" fmla="*/ 2966684 w 3952875"/>
              <a:gd name="connsiteY121" fmla="*/ 152876 h 3419475"/>
              <a:gd name="connsiteX122" fmla="*/ 2757134 w 3952875"/>
              <a:gd name="connsiteY122" fmla="*/ 437674 h 3419475"/>
              <a:gd name="connsiteX123" fmla="*/ 2995259 w 3952875"/>
              <a:gd name="connsiteY123" fmla="*/ 645319 h 3419475"/>
              <a:gd name="connsiteX124" fmla="*/ 3135277 w 3952875"/>
              <a:gd name="connsiteY124" fmla="*/ 606266 h 3419475"/>
              <a:gd name="connsiteX125" fmla="*/ 3163852 w 3952875"/>
              <a:gd name="connsiteY125" fmla="*/ 611029 h 3419475"/>
              <a:gd name="connsiteX126" fmla="*/ 3185759 w 3952875"/>
              <a:gd name="connsiteY126" fmla="*/ 634841 h 3419475"/>
              <a:gd name="connsiteX127" fmla="*/ 3197189 w 3952875"/>
              <a:gd name="connsiteY127" fmla="*/ 639604 h 3419475"/>
              <a:gd name="connsiteX128" fmla="*/ 3204809 w 3952875"/>
              <a:gd name="connsiteY128" fmla="*/ 627221 h 3419475"/>
              <a:gd name="connsiteX129" fmla="*/ 3202904 w 3952875"/>
              <a:gd name="connsiteY129" fmla="*/ 614839 h 3419475"/>
              <a:gd name="connsiteX130" fmla="*/ 3307679 w 3952875"/>
              <a:gd name="connsiteY130" fmla="*/ 513874 h 3419475"/>
              <a:gd name="connsiteX131" fmla="*/ 3445792 w 3952875"/>
              <a:gd name="connsiteY131" fmla="*/ 670084 h 3419475"/>
              <a:gd name="connsiteX132" fmla="*/ 3383879 w 3952875"/>
              <a:gd name="connsiteY132" fmla="*/ 757714 h 3419475"/>
              <a:gd name="connsiteX133" fmla="*/ 3332444 w 3952875"/>
              <a:gd name="connsiteY133" fmla="*/ 758666 h 3419475"/>
              <a:gd name="connsiteX134" fmla="*/ 3309584 w 3952875"/>
              <a:gd name="connsiteY134" fmla="*/ 764381 h 3419475"/>
              <a:gd name="connsiteX135" fmla="*/ 3319109 w 3952875"/>
              <a:gd name="connsiteY135" fmla="*/ 781526 h 3419475"/>
              <a:gd name="connsiteX136" fmla="*/ 3335302 w 3952875"/>
              <a:gd name="connsiteY136" fmla="*/ 798671 h 3419475"/>
              <a:gd name="connsiteX137" fmla="*/ 3337207 w 3952875"/>
              <a:gd name="connsiteY137" fmla="*/ 831056 h 3419475"/>
              <a:gd name="connsiteX138" fmla="*/ 3287677 w 3952875"/>
              <a:gd name="connsiteY138" fmla="*/ 963454 h 3419475"/>
              <a:gd name="connsiteX139" fmla="*/ 3534374 w 3952875"/>
              <a:gd name="connsiteY139" fmla="*/ 1227296 h 3419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</a:cxnLst>
            <a:rect l="l" t="t" r="r" b="b"/>
            <a:pathLst>
              <a:path w="3952875" h="3419475">
                <a:moveTo>
                  <a:pt x="3953474" y="419576"/>
                </a:moveTo>
                <a:cubicBezTo>
                  <a:pt x="3942997" y="464344"/>
                  <a:pt x="3930614" y="508159"/>
                  <a:pt x="3905849" y="547211"/>
                </a:cubicBezTo>
                <a:cubicBezTo>
                  <a:pt x="3877274" y="593884"/>
                  <a:pt x="3840127" y="631984"/>
                  <a:pt x="3792502" y="660559"/>
                </a:cubicBezTo>
                <a:cubicBezTo>
                  <a:pt x="3777262" y="670084"/>
                  <a:pt x="3777262" y="670084"/>
                  <a:pt x="3790597" y="681514"/>
                </a:cubicBezTo>
                <a:cubicBezTo>
                  <a:pt x="3871559" y="752951"/>
                  <a:pt x="3917279" y="842486"/>
                  <a:pt x="3926804" y="951071"/>
                </a:cubicBezTo>
                <a:cubicBezTo>
                  <a:pt x="3941092" y="1127284"/>
                  <a:pt x="3835364" y="1293019"/>
                  <a:pt x="3666772" y="1351121"/>
                </a:cubicBezTo>
                <a:cubicBezTo>
                  <a:pt x="3530564" y="1398746"/>
                  <a:pt x="3401977" y="1377791"/>
                  <a:pt x="3287677" y="1288256"/>
                </a:cubicBezTo>
                <a:cubicBezTo>
                  <a:pt x="3188617" y="1210151"/>
                  <a:pt x="3140992" y="1105376"/>
                  <a:pt x="3139087" y="980599"/>
                </a:cubicBezTo>
                <a:cubicBezTo>
                  <a:pt x="3139087" y="977741"/>
                  <a:pt x="3139087" y="974884"/>
                  <a:pt x="3139087" y="971074"/>
                </a:cubicBezTo>
                <a:cubicBezTo>
                  <a:pt x="3139087" y="970121"/>
                  <a:pt x="3139087" y="970121"/>
                  <a:pt x="3138134" y="968216"/>
                </a:cubicBezTo>
                <a:cubicBezTo>
                  <a:pt x="3129562" y="978694"/>
                  <a:pt x="3124799" y="991076"/>
                  <a:pt x="3120989" y="1003459"/>
                </a:cubicBezTo>
                <a:cubicBezTo>
                  <a:pt x="3108607" y="1035844"/>
                  <a:pt x="3097177" y="1068229"/>
                  <a:pt x="3085747" y="1100614"/>
                </a:cubicBezTo>
                <a:cubicBezTo>
                  <a:pt x="3081937" y="1112044"/>
                  <a:pt x="3076222" y="1115854"/>
                  <a:pt x="3064792" y="1115854"/>
                </a:cubicBezTo>
                <a:cubicBezTo>
                  <a:pt x="3033359" y="1116806"/>
                  <a:pt x="3000974" y="1118711"/>
                  <a:pt x="2966684" y="1120616"/>
                </a:cubicBezTo>
                <a:cubicBezTo>
                  <a:pt x="2978114" y="1137761"/>
                  <a:pt x="2986687" y="1153001"/>
                  <a:pt x="2990497" y="1170146"/>
                </a:cubicBezTo>
                <a:cubicBezTo>
                  <a:pt x="2999069" y="1211104"/>
                  <a:pt x="2979067" y="1255871"/>
                  <a:pt x="2941919" y="1277779"/>
                </a:cubicBezTo>
                <a:cubicBezTo>
                  <a:pt x="2903819" y="1299686"/>
                  <a:pt x="2854289" y="1295876"/>
                  <a:pt x="2824762" y="1266349"/>
                </a:cubicBezTo>
                <a:cubicBezTo>
                  <a:pt x="2812379" y="1253966"/>
                  <a:pt x="2805712" y="1255871"/>
                  <a:pt x="2794282" y="1266349"/>
                </a:cubicBezTo>
                <a:cubicBezTo>
                  <a:pt x="2713319" y="1341596"/>
                  <a:pt x="2631404" y="1416844"/>
                  <a:pt x="2549489" y="1492091"/>
                </a:cubicBezTo>
                <a:cubicBezTo>
                  <a:pt x="2422807" y="1608296"/>
                  <a:pt x="2296124" y="1725454"/>
                  <a:pt x="2170394" y="1841659"/>
                </a:cubicBezTo>
                <a:cubicBezTo>
                  <a:pt x="2076097" y="1929289"/>
                  <a:pt x="1980847" y="2015966"/>
                  <a:pt x="1886549" y="2103596"/>
                </a:cubicBezTo>
                <a:cubicBezTo>
                  <a:pt x="1759867" y="2220754"/>
                  <a:pt x="1633184" y="2336959"/>
                  <a:pt x="1505549" y="2454116"/>
                </a:cubicBezTo>
                <a:cubicBezTo>
                  <a:pt x="1411252" y="2541746"/>
                  <a:pt x="1316002" y="2628424"/>
                  <a:pt x="1221704" y="2716054"/>
                </a:cubicBezTo>
                <a:cubicBezTo>
                  <a:pt x="1094069" y="2833211"/>
                  <a:pt x="967387" y="2950369"/>
                  <a:pt x="839752" y="3067526"/>
                </a:cubicBezTo>
                <a:cubicBezTo>
                  <a:pt x="767362" y="3134201"/>
                  <a:pt x="694019" y="3201829"/>
                  <a:pt x="621629" y="3269456"/>
                </a:cubicBezTo>
                <a:cubicBezTo>
                  <a:pt x="605437" y="3283744"/>
                  <a:pt x="606389" y="3283744"/>
                  <a:pt x="592102" y="3268504"/>
                </a:cubicBezTo>
                <a:cubicBezTo>
                  <a:pt x="586387" y="3262789"/>
                  <a:pt x="582577" y="3249454"/>
                  <a:pt x="572099" y="3254216"/>
                </a:cubicBezTo>
                <a:cubicBezTo>
                  <a:pt x="560669" y="3258979"/>
                  <a:pt x="563527" y="3271361"/>
                  <a:pt x="563527" y="3281839"/>
                </a:cubicBezTo>
                <a:cubicBezTo>
                  <a:pt x="565432" y="3346609"/>
                  <a:pt x="518759" y="3402806"/>
                  <a:pt x="458752" y="3411379"/>
                </a:cubicBezTo>
                <a:cubicBezTo>
                  <a:pt x="391124" y="3419951"/>
                  <a:pt x="331117" y="3379946"/>
                  <a:pt x="316829" y="3314224"/>
                </a:cubicBezTo>
                <a:cubicBezTo>
                  <a:pt x="296827" y="3227546"/>
                  <a:pt x="373027" y="3150394"/>
                  <a:pt x="461609" y="3164681"/>
                </a:cubicBezTo>
                <a:cubicBezTo>
                  <a:pt x="466372" y="3165634"/>
                  <a:pt x="471134" y="3167539"/>
                  <a:pt x="476849" y="3164681"/>
                </a:cubicBezTo>
                <a:cubicBezTo>
                  <a:pt x="483517" y="3159919"/>
                  <a:pt x="488279" y="3156109"/>
                  <a:pt x="479707" y="3146584"/>
                </a:cubicBezTo>
                <a:cubicBezTo>
                  <a:pt x="456847" y="3121819"/>
                  <a:pt x="456847" y="3120866"/>
                  <a:pt x="481612" y="3098006"/>
                </a:cubicBezTo>
                <a:cubicBezTo>
                  <a:pt x="535904" y="3048476"/>
                  <a:pt x="590197" y="2998946"/>
                  <a:pt x="644489" y="2950369"/>
                </a:cubicBezTo>
                <a:cubicBezTo>
                  <a:pt x="655919" y="2939891"/>
                  <a:pt x="656872" y="2934176"/>
                  <a:pt x="645442" y="2923699"/>
                </a:cubicBezTo>
                <a:cubicBezTo>
                  <a:pt x="634012" y="2914174"/>
                  <a:pt x="624487" y="2902744"/>
                  <a:pt x="614962" y="2890361"/>
                </a:cubicBezTo>
                <a:cubicBezTo>
                  <a:pt x="606389" y="2878931"/>
                  <a:pt x="599722" y="2880836"/>
                  <a:pt x="590197" y="2889409"/>
                </a:cubicBezTo>
                <a:cubicBezTo>
                  <a:pt x="549239" y="2927509"/>
                  <a:pt x="507329" y="2965609"/>
                  <a:pt x="465419" y="3003709"/>
                </a:cubicBezTo>
                <a:cubicBezTo>
                  <a:pt x="444464" y="3022759"/>
                  <a:pt x="422557" y="3041809"/>
                  <a:pt x="401602" y="3061811"/>
                </a:cubicBezTo>
                <a:cubicBezTo>
                  <a:pt x="393982" y="3068479"/>
                  <a:pt x="389219" y="3068479"/>
                  <a:pt x="382552" y="3060859"/>
                </a:cubicBezTo>
                <a:cubicBezTo>
                  <a:pt x="355882" y="3031331"/>
                  <a:pt x="329212" y="3001804"/>
                  <a:pt x="302542" y="2973229"/>
                </a:cubicBezTo>
                <a:cubicBezTo>
                  <a:pt x="295874" y="2966561"/>
                  <a:pt x="295874" y="2960846"/>
                  <a:pt x="299684" y="2953226"/>
                </a:cubicBezTo>
                <a:cubicBezTo>
                  <a:pt x="309209" y="2937034"/>
                  <a:pt x="317782" y="2919889"/>
                  <a:pt x="327307" y="2903696"/>
                </a:cubicBezTo>
                <a:cubicBezTo>
                  <a:pt x="331117" y="2896076"/>
                  <a:pt x="331117" y="2891314"/>
                  <a:pt x="325402" y="2884646"/>
                </a:cubicBezTo>
                <a:cubicBezTo>
                  <a:pt x="299684" y="2851309"/>
                  <a:pt x="299684" y="2851309"/>
                  <a:pt x="260632" y="2868454"/>
                </a:cubicBezTo>
                <a:cubicBezTo>
                  <a:pt x="221579" y="2885599"/>
                  <a:pt x="221579" y="2885599"/>
                  <a:pt x="192052" y="2854166"/>
                </a:cubicBezTo>
                <a:cubicBezTo>
                  <a:pt x="132997" y="2790349"/>
                  <a:pt x="73942" y="2725579"/>
                  <a:pt x="14887" y="2661761"/>
                </a:cubicBezTo>
                <a:cubicBezTo>
                  <a:pt x="4409" y="2650331"/>
                  <a:pt x="4409" y="2641759"/>
                  <a:pt x="15839" y="2631281"/>
                </a:cubicBezTo>
                <a:cubicBezTo>
                  <a:pt x="69179" y="2582704"/>
                  <a:pt x="121567" y="2534126"/>
                  <a:pt x="174907" y="2485549"/>
                </a:cubicBezTo>
                <a:cubicBezTo>
                  <a:pt x="184432" y="2476976"/>
                  <a:pt x="190147" y="2476976"/>
                  <a:pt x="198719" y="2486501"/>
                </a:cubicBezTo>
                <a:cubicBezTo>
                  <a:pt x="244439" y="2536984"/>
                  <a:pt x="290159" y="2586514"/>
                  <a:pt x="335879" y="2636996"/>
                </a:cubicBezTo>
                <a:cubicBezTo>
                  <a:pt x="343499" y="2644616"/>
                  <a:pt x="347309" y="2645569"/>
                  <a:pt x="354929" y="2637949"/>
                </a:cubicBezTo>
                <a:cubicBezTo>
                  <a:pt x="375884" y="2617946"/>
                  <a:pt x="396839" y="2598896"/>
                  <a:pt x="418747" y="2579846"/>
                </a:cubicBezTo>
                <a:cubicBezTo>
                  <a:pt x="425414" y="2574131"/>
                  <a:pt x="425414" y="2570321"/>
                  <a:pt x="419699" y="2563654"/>
                </a:cubicBezTo>
                <a:cubicBezTo>
                  <a:pt x="373027" y="2513171"/>
                  <a:pt x="327307" y="2462689"/>
                  <a:pt x="280634" y="2413159"/>
                </a:cubicBezTo>
                <a:cubicBezTo>
                  <a:pt x="272062" y="2403634"/>
                  <a:pt x="270157" y="2397919"/>
                  <a:pt x="280634" y="2388394"/>
                </a:cubicBezTo>
                <a:cubicBezTo>
                  <a:pt x="323497" y="2350294"/>
                  <a:pt x="366359" y="2311241"/>
                  <a:pt x="408269" y="2272189"/>
                </a:cubicBezTo>
                <a:cubicBezTo>
                  <a:pt x="416842" y="2263616"/>
                  <a:pt x="421604" y="2265521"/>
                  <a:pt x="429224" y="2273141"/>
                </a:cubicBezTo>
                <a:cubicBezTo>
                  <a:pt x="474944" y="2323624"/>
                  <a:pt x="521617" y="2374106"/>
                  <a:pt x="567337" y="2424589"/>
                </a:cubicBezTo>
                <a:cubicBezTo>
                  <a:pt x="574957" y="2433161"/>
                  <a:pt x="579719" y="2432209"/>
                  <a:pt x="587339" y="2425541"/>
                </a:cubicBezTo>
                <a:cubicBezTo>
                  <a:pt x="608294" y="2405539"/>
                  <a:pt x="629249" y="2386489"/>
                  <a:pt x="651157" y="2367439"/>
                </a:cubicBezTo>
                <a:cubicBezTo>
                  <a:pt x="657824" y="2361724"/>
                  <a:pt x="656872" y="2357914"/>
                  <a:pt x="651157" y="2351246"/>
                </a:cubicBezTo>
                <a:cubicBezTo>
                  <a:pt x="604484" y="2300764"/>
                  <a:pt x="558764" y="2250281"/>
                  <a:pt x="512092" y="2200751"/>
                </a:cubicBezTo>
                <a:cubicBezTo>
                  <a:pt x="502567" y="2191226"/>
                  <a:pt x="502567" y="2185511"/>
                  <a:pt x="513044" y="2176939"/>
                </a:cubicBezTo>
                <a:cubicBezTo>
                  <a:pt x="567337" y="2128361"/>
                  <a:pt x="620677" y="2078831"/>
                  <a:pt x="674017" y="2029301"/>
                </a:cubicBezTo>
                <a:cubicBezTo>
                  <a:pt x="683542" y="2019776"/>
                  <a:pt x="689257" y="2019776"/>
                  <a:pt x="698782" y="2030254"/>
                </a:cubicBezTo>
                <a:cubicBezTo>
                  <a:pt x="764504" y="2101691"/>
                  <a:pt x="830227" y="2173129"/>
                  <a:pt x="895949" y="2244566"/>
                </a:cubicBezTo>
                <a:cubicBezTo>
                  <a:pt x="905474" y="2255044"/>
                  <a:pt x="907379" y="2262664"/>
                  <a:pt x="899759" y="2275046"/>
                </a:cubicBezTo>
                <a:cubicBezTo>
                  <a:pt x="890234" y="2288381"/>
                  <a:pt x="883567" y="2303621"/>
                  <a:pt x="874994" y="2317909"/>
                </a:cubicBezTo>
                <a:cubicBezTo>
                  <a:pt x="870232" y="2326481"/>
                  <a:pt x="870232" y="2332196"/>
                  <a:pt x="876899" y="2339816"/>
                </a:cubicBezTo>
                <a:cubicBezTo>
                  <a:pt x="903569" y="2371249"/>
                  <a:pt x="903569" y="2371249"/>
                  <a:pt x="941669" y="2354104"/>
                </a:cubicBezTo>
                <a:cubicBezTo>
                  <a:pt x="980722" y="2336959"/>
                  <a:pt x="980722" y="2336959"/>
                  <a:pt x="1009297" y="2368391"/>
                </a:cubicBezTo>
                <a:cubicBezTo>
                  <a:pt x="1029299" y="2390299"/>
                  <a:pt x="1048349" y="2411254"/>
                  <a:pt x="1069304" y="2433161"/>
                </a:cubicBezTo>
                <a:cubicBezTo>
                  <a:pt x="1076924" y="2440781"/>
                  <a:pt x="1075972" y="2445544"/>
                  <a:pt x="1068352" y="2453164"/>
                </a:cubicBezTo>
                <a:cubicBezTo>
                  <a:pt x="1008344" y="2507456"/>
                  <a:pt x="948337" y="2562701"/>
                  <a:pt x="889282" y="2617946"/>
                </a:cubicBezTo>
                <a:cubicBezTo>
                  <a:pt x="884519" y="2621756"/>
                  <a:pt x="880709" y="2626519"/>
                  <a:pt x="875947" y="2630329"/>
                </a:cubicBezTo>
                <a:cubicBezTo>
                  <a:pt x="869279" y="2635091"/>
                  <a:pt x="870232" y="2639854"/>
                  <a:pt x="875947" y="2645569"/>
                </a:cubicBezTo>
                <a:cubicBezTo>
                  <a:pt x="889282" y="2659856"/>
                  <a:pt x="902617" y="2674144"/>
                  <a:pt x="915952" y="2688431"/>
                </a:cubicBezTo>
                <a:cubicBezTo>
                  <a:pt x="921667" y="2694146"/>
                  <a:pt x="925477" y="2696051"/>
                  <a:pt x="932144" y="2689384"/>
                </a:cubicBezTo>
                <a:cubicBezTo>
                  <a:pt x="1016917" y="2611279"/>
                  <a:pt x="1101689" y="2534126"/>
                  <a:pt x="1186462" y="2456974"/>
                </a:cubicBezTo>
                <a:cubicBezTo>
                  <a:pt x="1301714" y="2351246"/>
                  <a:pt x="1417919" y="2245519"/>
                  <a:pt x="1533172" y="2140744"/>
                </a:cubicBezTo>
                <a:cubicBezTo>
                  <a:pt x="1617944" y="2063591"/>
                  <a:pt x="1702717" y="1985486"/>
                  <a:pt x="1787489" y="1908334"/>
                </a:cubicBezTo>
                <a:cubicBezTo>
                  <a:pt x="1903694" y="1801654"/>
                  <a:pt x="2019899" y="1695926"/>
                  <a:pt x="2137057" y="1589246"/>
                </a:cubicBezTo>
                <a:cubicBezTo>
                  <a:pt x="2220877" y="1513046"/>
                  <a:pt x="2304697" y="1435894"/>
                  <a:pt x="2388517" y="1359694"/>
                </a:cubicBezTo>
                <a:cubicBezTo>
                  <a:pt x="2478052" y="1277779"/>
                  <a:pt x="2567587" y="1194911"/>
                  <a:pt x="2658074" y="1113949"/>
                </a:cubicBezTo>
                <a:cubicBezTo>
                  <a:pt x="2667599" y="1105376"/>
                  <a:pt x="2667599" y="1100614"/>
                  <a:pt x="2659979" y="1091089"/>
                </a:cubicBezTo>
                <a:cubicBezTo>
                  <a:pt x="2626642" y="1049179"/>
                  <a:pt x="2630452" y="992029"/>
                  <a:pt x="2667599" y="954881"/>
                </a:cubicBezTo>
                <a:cubicBezTo>
                  <a:pt x="2703794" y="918686"/>
                  <a:pt x="2760944" y="915829"/>
                  <a:pt x="2802854" y="948214"/>
                </a:cubicBezTo>
                <a:cubicBezTo>
                  <a:pt x="2805712" y="951071"/>
                  <a:pt x="2808569" y="955834"/>
                  <a:pt x="2813332" y="953929"/>
                </a:cubicBezTo>
                <a:cubicBezTo>
                  <a:pt x="2819047" y="952024"/>
                  <a:pt x="2817142" y="946309"/>
                  <a:pt x="2818094" y="941546"/>
                </a:cubicBezTo>
                <a:cubicBezTo>
                  <a:pt x="2821904" y="914876"/>
                  <a:pt x="2825714" y="889159"/>
                  <a:pt x="2828572" y="862489"/>
                </a:cubicBezTo>
                <a:cubicBezTo>
                  <a:pt x="2829524" y="849154"/>
                  <a:pt x="2835239" y="843439"/>
                  <a:pt x="2848574" y="839629"/>
                </a:cubicBezTo>
                <a:cubicBezTo>
                  <a:pt x="2889532" y="829151"/>
                  <a:pt x="2930489" y="819626"/>
                  <a:pt x="2970494" y="806291"/>
                </a:cubicBezTo>
                <a:cubicBezTo>
                  <a:pt x="2975257" y="804386"/>
                  <a:pt x="2980019" y="802481"/>
                  <a:pt x="2986687" y="800576"/>
                </a:cubicBezTo>
                <a:cubicBezTo>
                  <a:pt x="2962874" y="796766"/>
                  <a:pt x="2940967" y="793909"/>
                  <a:pt x="2919059" y="790099"/>
                </a:cubicBezTo>
                <a:cubicBezTo>
                  <a:pt x="2756182" y="750094"/>
                  <a:pt x="2633309" y="616744"/>
                  <a:pt x="2610449" y="453866"/>
                </a:cubicBezTo>
                <a:cubicBezTo>
                  <a:pt x="2580922" y="245269"/>
                  <a:pt x="2723797" y="48101"/>
                  <a:pt x="2931442" y="11906"/>
                </a:cubicBezTo>
                <a:cubicBezTo>
                  <a:pt x="2938109" y="10954"/>
                  <a:pt x="2945729" y="9049"/>
                  <a:pt x="2952397" y="7144"/>
                </a:cubicBezTo>
                <a:cubicBezTo>
                  <a:pt x="2983829" y="7144"/>
                  <a:pt x="3016214" y="7144"/>
                  <a:pt x="3047647" y="7144"/>
                </a:cubicBezTo>
                <a:cubicBezTo>
                  <a:pt x="3050504" y="8096"/>
                  <a:pt x="3053362" y="9049"/>
                  <a:pt x="3056219" y="9049"/>
                </a:cubicBezTo>
                <a:cubicBezTo>
                  <a:pt x="3164804" y="27146"/>
                  <a:pt x="3253387" y="79534"/>
                  <a:pt x="3319109" y="168116"/>
                </a:cubicBezTo>
                <a:cubicBezTo>
                  <a:pt x="3330539" y="183356"/>
                  <a:pt x="3330539" y="183356"/>
                  <a:pt x="3341017" y="168116"/>
                </a:cubicBezTo>
                <a:cubicBezTo>
                  <a:pt x="3490559" y="-33814"/>
                  <a:pt x="3804884" y="-6191"/>
                  <a:pt x="3918232" y="218599"/>
                </a:cubicBezTo>
                <a:cubicBezTo>
                  <a:pt x="3935377" y="252889"/>
                  <a:pt x="3943949" y="289084"/>
                  <a:pt x="3952522" y="325279"/>
                </a:cubicBezTo>
                <a:cubicBezTo>
                  <a:pt x="3953474" y="356711"/>
                  <a:pt x="3953474" y="388144"/>
                  <a:pt x="3953474" y="419576"/>
                </a:cubicBezTo>
                <a:close/>
                <a:moveTo>
                  <a:pt x="3534374" y="1227296"/>
                </a:moveTo>
                <a:cubicBezTo>
                  <a:pt x="3546757" y="1226344"/>
                  <a:pt x="3560092" y="1227296"/>
                  <a:pt x="3572474" y="1224439"/>
                </a:cubicBezTo>
                <a:cubicBezTo>
                  <a:pt x="3670582" y="1206341"/>
                  <a:pt x="3740114" y="1150144"/>
                  <a:pt x="3769642" y="1054894"/>
                </a:cubicBezTo>
                <a:cubicBezTo>
                  <a:pt x="3800122" y="958691"/>
                  <a:pt x="3777262" y="872014"/>
                  <a:pt x="3705824" y="800576"/>
                </a:cubicBezTo>
                <a:cubicBezTo>
                  <a:pt x="3664867" y="759619"/>
                  <a:pt x="3612479" y="737711"/>
                  <a:pt x="3554377" y="732949"/>
                </a:cubicBezTo>
                <a:cubicBezTo>
                  <a:pt x="3538184" y="731996"/>
                  <a:pt x="3535327" y="724376"/>
                  <a:pt x="3537232" y="710089"/>
                </a:cubicBezTo>
                <a:cubicBezTo>
                  <a:pt x="3542947" y="665321"/>
                  <a:pt x="3547709" y="620554"/>
                  <a:pt x="3552472" y="575786"/>
                </a:cubicBezTo>
                <a:cubicBezTo>
                  <a:pt x="3555329" y="551974"/>
                  <a:pt x="3556282" y="551021"/>
                  <a:pt x="3580094" y="554831"/>
                </a:cubicBezTo>
                <a:cubicBezTo>
                  <a:pt x="3615337" y="560546"/>
                  <a:pt x="3649627" y="558641"/>
                  <a:pt x="3682964" y="545306"/>
                </a:cubicBezTo>
                <a:cubicBezTo>
                  <a:pt x="3778214" y="508159"/>
                  <a:pt x="3825839" y="401479"/>
                  <a:pt x="3791549" y="306229"/>
                </a:cubicBezTo>
                <a:cubicBezTo>
                  <a:pt x="3756307" y="210979"/>
                  <a:pt x="3651532" y="160496"/>
                  <a:pt x="3554377" y="192881"/>
                </a:cubicBezTo>
                <a:cubicBezTo>
                  <a:pt x="3481034" y="217646"/>
                  <a:pt x="3418169" y="290989"/>
                  <a:pt x="3428647" y="395764"/>
                </a:cubicBezTo>
                <a:cubicBezTo>
                  <a:pt x="3429599" y="409099"/>
                  <a:pt x="3426742" y="412909"/>
                  <a:pt x="3413407" y="413861"/>
                </a:cubicBezTo>
                <a:cubicBezTo>
                  <a:pt x="3369592" y="415766"/>
                  <a:pt x="3324824" y="415766"/>
                  <a:pt x="3281009" y="416719"/>
                </a:cubicBezTo>
                <a:cubicBezTo>
                  <a:pt x="3248624" y="417671"/>
                  <a:pt x="3249577" y="417671"/>
                  <a:pt x="3248624" y="385286"/>
                </a:cubicBezTo>
                <a:cubicBezTo>
                  <a:pt x="3244814" y="250984"/>
                  <a:pt x="3123847" y="130016"/>
                  <a:pt x="2966684" y="152876"/>
                </a:cubicBezTo>
                <a:cubicBezTo>
                  <a:pt x="2825714" y="172879"/>
                  <a:pt x="2737132" y="297656"/>
                  <a:pt x="2757134" y="437674"/>
                </a:cubicBezTo>
                <a:cubicBezTo>
                  <a:pt x="2774279" y="553879"/>
                  <a:pt x="2878102" y="644366"/>
                  <a:pt x="2995259" y="645319"/>
                </a:cubicBezTo>
                <a:cubicBezTo>
                  <a:pt x="3045742" y="646271"/>
                  <a:pt x="3092414" y="633889"/>
                  <a:pt x="3135277" y="606266"/>
                </a:cubicBezTo>
                <a:cubicBezTo>
                  <a:pt x="3147659" y="598646"/>
                  <a:pt x="3155279" y="599599"/>
                  <a:pt x="3163852" y="611029"/>
                </a:cubicBezTo>
                <a:cubicBezTo>
                  <a:pt x="3170519" y="619601"/>
                  <a:pt x="3178139" y="627221"/>
                  <a:pt x="3185759" y="634841"/>
                </a:cubicBezTo>
                <a:cubicBezTo>
                  <a:pt x="3188617" y="637699"/>
                  <a:pt x="3191474" y="642461"/>
                  <a:pt x="3197189" y="639604"/>
                </a:cubicBezTo>
                <a:cubicBezTo>
                  <a:pt x="3201952" y="636746"/>
                  <a:pt x="3205762" y="632936"/>
                  <a:pt x="3204809" y="627221"/>
                </a:cubicBezTo>
                <a:cubicBezTo>
                  <a:pt x="3204809" y="623411"/>
                  <a:pt x="3203857" y="618649"/>
                  <a:pt x="3202904" y="614839"/>
                </a:cubicBezTo>
                <a:cubicBezTo>
                  <a:pt x="3193379" y="551974"/>
                  <a:pt x="3244814" y="502444"/>
                  <a:pt x="3307679" y="513874"/>
                </a:cubicBezTo>
                <a:cubicBezTo>
                  <a:pt x="3383879" y="527209"/>
                  <a:pt x="3441982" y="592931"/>
                  <a:pt x="3445792" y="670084"/>
                </a:cubicBezTo>
                <a:cubicBezTo>
                  <a:pt x="3447697" y="710089"/>
                  <a:pt x="3422932" y="746284"/>
                  <a:pt x="3383879" y="757714"/>
                </a:cubicBezTo>
                <a:cubicBezTo>
                  <a:pt x="3366734" y="762476"/>
                  <a:pt x="3349589" y="763429"/>
                  <a:pt x="3332444" y="758666"/>
                </a:cubicBezTo>
                <a:cubicBezTo>
                  <a:pt x="3323872" y="756761"/>
                  <a:pt x="3314347" y="754856"/>
                  <a:pt x="3309584" y="764381"/>
                </a:cubicBezTo>
                <a:cubicBezTo>
                  <a:pt x="3304822" y="773906"/>
                  <a:pt x="3315299" y="775811"/>
                  <a:pt x="3319109" y="781526"/>
                </a:cubicBezTo>
                <a:cubicBezTo>
                  <a:pt x="3323872" y="787241"/>
                  <a:pt x="3328634" y="792956"/>
                  <a:pt x="3335302" y="798671"/>
                </a:cubicBezTo>
                <a:cubicBezTo>
                  <a:pt x="3347684" y="809149"/>
                  <a:pt x="3347684" y="817721"/>
                  <a:pt x="3337207" y="831056"/>
                </a:cubicBezTo>
                <a:cubicBezTo>
                  <a:pt x="3306727" y="869156"/>
                  <a:pt x="3290534" y="914876"/>
                  <a:pt x="3287677" y="963454"/>
                </a:cubicBezTo>
                <a:cubicBezTo>
                  <a:pt x="3277199" y="1108234"/>
                  <a:pt x="3389594" y="1227296"/>
                  <a:pt x="3534374" y="1227296"/>
                </a:cubicBezTo>
                <a:close/>
              </a:path>
            </a:pathLst>
          </a:custGeom>
          <a:noFill/>
          <a:ln w="34925" cap="flat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xmlns="" id="{92F6D567-C060-4D2B-B097-8C3176DB8302}"/>
              </a:ext>
            </a:extLst>
          </p:cNvPr>
          <p:cNvCxnSpPr>
            <a:cxnSpLocks/>
          </p:cNvCxnSpPr>
          <p:nvPr userDrawn="1"/>
        </p:nvCxnSpPr>
        <p:spPr>
          <a:xfrm flipH="1">
            <a:off x="2154307" y="357852"/>
            <a:ext cx="6503024" cy="0"/>
          </a:xfrm>
          <a:prstGeom prst="line">
            <a:avLst/>
          </a:prstGeom>
          <a:ln w="444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xmlns="" id="{24193E77-7AFA-45E8-B176-B8D26B378350}"/>
              </a:ext>
            </a:extLst>
          </p:cNvPr>
          <p:cNvCxnSpPr>
            <a:cxnSpLocks/>
          </p:cNvCxnSpPr>
          <p:nvPr userDrawn="1"/>
        </p:nvCxnSpPr>
        <p:spPr>
          <a:xfrm flipV="1">
            <a:off x="8657330" y="357852"/>
            <a:ext cx="0" cy="4451348"/>
          </a:xfrm>
          <a:prstGeom prst="line">
            <a:avLst/>
          </a:prstGeom>
          <a:ln w="444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xmlns="" id="{A8A31E12-92B8-44BE-9F73-32CC46810BBB}"/>
              </a:ext>
            </a:extLst>
          </p:cNvPr>
          <p:cNvCxnSpPr>
            <a:cxnSpLocks/>
          </p:cNvCxnSpPr>
          <p:nvPr userDrawn="1"/>
        </p:nvCxnSpPr>
        <p:spPr>
          <a:xfrm flipH="1">
            <a:off x="2232448" y="4794638"/>
            <a:ext cx="6424883" cy="9954"/>
          </a:xfrm>
          <a:prstGeom prst="line">
            <a:avLst/>
          </a:prstGeom>
          <a:ln w="444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056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ntents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xmlns="" id="{23DE32A5-6181-4C51-AD5C-3F1A448478A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17545" y="526146"/>
            <a:ext cx="5218040" cy="54318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4050" b="0" baseline="0">
                <a:solidFill>
                  <a:schemeClr val="accent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6" name="Graphic 2">
            <a:extLst>
              <a:ext uri="{FF2B5EF4-FFF2-40B4-BE49-F238E27FC236}">
                <a16:creationId xmlns:a16="http://schemas.microsoft.com/office/drawing/2014/main" xmlns="" id="{1DD60E7E-E490-46D9-AB9B-87D9364A77D2}"/>
              </a:ext>
            </a:extLst>
          </p:cNvPr>
          <p:cNvSpPr/>
          <p:nvPr userDrawn="1"/>
        </p:nvSpPr>
        <p:spPr>
          <a:xfrm rot="2816880" flipH="1">
            <a:off x="158969" y="3144488"/>
            <a:ext cx="1636397" cy="1415582"/>
          </a:xfrm>
          <a:custGeom>
            <a:avLst/>
            <a:gdLst>
              <a:gd name="connsiteX0" fmla="*/ 3953474 w 3952875"/>
              <a:gd name="connsiteY0" fmla="*/ 419576 h 3419475"/>
              <a:gd name="connsiteX1" fmla="*/ 3905849 w 3952875"/>
              <a:gd name="connsiteY1" fmla="*/ 547211 h 3419475"/>
              <a:gd name="connsiteX2" fmla="*/ 3792502 w 3952875"/>
              <a:gd name="connsiteY2" fmla="*/ 660559 h 3419475"/>
              <a:gd name="connsiteX3" fmla="*/ 3790597 w 3952875"/>
              <a:gd name="connsiteY3" fmla="*/ 681514 h 3419475"/>
              <a:gd name="connsiteX4" fmla="*/ 3926804 w 3952875"/>
              <a:gd name="connsiteY4" fmla="*/ 951071 h 3419475"/>
              <a:gd name="connsiteX5" fmla="*/ 3666772 w 3952875"/>
              <a:gd name="connsiteY5" fmla="*/ 1351121 h 3419475"/>
              <a:gd name="connsiteX6" fmla="*/ 3287677 w 3952875"/>
              <a:gd name="connsiteY6" fmla="*/ 1288256 h 3419475"/>
              <a:gd name="connsiteX7" fmla="*/ 3139087 w 3952875"/>
              <a:gd name="connsiteY7" fmla="*/ 980599 h 3419475"/>
              <a:gd name="connsiteX8" fmla="*/ 3139087 w 3952875"/>
              <a:gd name="connsiteY8" fmla="*/ 971074 h 3419475"/>
              <a:gd name="connsiteX9" fmla="*/ 3138134 w 3952875"/>
              <a:gd name="connsiteY9" fmla="*/ 968216 h 3419475"/>
              <a:gd name="connsiteX10" fmla="*/ 3120989 w 3952875"/>
              <a:gd name="connsiteY10" fmla="*/ 1003459 h 3419475"/>
              <a:gd name="connsiteX11" fmla="*/ 3085747 w 3952875"/>
              <a:gd name="connsiteY11" fmla="*/ 1100614 h 3419475"/>
              <a:gd name="connsiteX12" fmla="*/ 3064792 w 3952875"/>
              <a:gd name="connsiteY12" fmla="*/ 1115854 h 3419475"/>
              <a:gd name="connsiteX13" fmla="*/ 2966684 w 3952875"/>
              <a:gd name="connsiteY13" fmla="*/ 1120616 h 3419475"/>
              <a:gd name="connsiteX14" fmla="*/ 2990497 w 3952875"/>
              <a:gd name="connsiteY14" fmla="*/ 1170146 h 3419475"/>
              <a:gd name="connsiteX15" fmla="*/ 2941919 w 3952875"/>
              <a:gd name="connsiteY15" fmla="*/ 1277779 h 3419475"/>
              <a:gd name="connsiteX16" fmla="*/ 2824762 w 3952875"/>
              <a:gd name="connsiteY16" fmla="*/ 1266349 h 3419475"/>
              <a:gd name="connsiteX17" fmla="*/ 2794282 w 3952875"/>
              <a:gd name="connsiteY17" fmla="*/ 1266349 h 3419475"/>
              <a:gd name="connsiteX18" fmla="*/ 2549489 w 3952875"/>
              <a:gd name="connsiteY18" fmla="*/ 1492091 h 3419475"/>
              <a:gd name="connsiteX19" fmla="*/ 2170394 w 3952875"/>
              <a:gd name="connsiteY19" fmla="*/ 1841659 h 3419475"/>
              <a:gd name="connsiteX20" fmla="*/ 1886549 w 3952875"/>
              <a:gd name="connsiteY20" fmla="*/ 2103596 h 3419475"/>
              <a:gd name="connsiteX21" fmla="*/ 1505549 w 3952875"/>
              <a:gd name="connsiteY21" fmla="*/ 2454116 h 3419475"/>
              <a:gd name="connsiteX22" fmla="*/ 1221704 w 3952875"/>
              <a:gd name="connsiteY22" fmla="*/ 2716054 h 3419475"/>
              <a:gd name="connsiteX23" fmla="*/ 839752 w 3952875"/>
              <a:gd name="connsiteY23" fmla="*/ 3067526 h 3419475"/>
              <a:gd name="connsiteX24" fmla="*/ 621629 w 3952875"/>
              <a:gd name="connsiteY24" fmla="*/ 3269456 h 3419475"/>
              <a:gd name="connsiteX25" fmla="*/ 592102 w 3952875"/>
              <a:gd name="connsiteY25" fmla="*/ 3268504 h 3419475"/>
              <a:gd name="connsiteX26" fmla="*/ 572099 w 3952875"/>
              <a:gd name="connsiteY26" fmla="*/ 3254216 h 3419475"/>
              <a:gd name="connsiteX27" fmla="*/ 563527 w 3952875"/>
              <a:gd name="connsiteY27" fmla="*/ 3281839 h 3419475"/>
              <a:gd name="connsiteX28" fmla="*/ 458752 w 3952875"/>
              <a:gd name="connsiteY28" fmla="*/ 3411379 h 3419475"/>
              <a:gd name="connsiteX29" fmla="*/ 316829 w 3952875"/>
              <a:gd name="connsiteY29" fmla="*/ 3314224 h 3419475"/>
              <a:gd name="connsiteX30" fmla="*/ 461609 w 3952875"/>
              <a:gd name="connsiteY30" fmla="*/ 3164681 h 3419475"/>
              <a:gd name="connsiteX31" fmla="*/ 476849 w 3952875"/>
              <a:gd name="connsiteY31" fmla="*/ 3164681 h 3419475"/>
              <a:gd name="connsiteX32" fmla="*/ 479707 w 3952875"/>
              <a:gd name="connsiteY32" fmla="*/ 3146584 h 3419475"/>
              <a:gd name="connsiteX33" fmla="*/ 481612 w 3952875"/>
              <a:gd name="connsiteY33" fmla="*/ 3098006 h 3419475"/>
              <a:gd name="connsiteX34" fmla="*/ 644489 w 3952875"/>
              <a:gd name="connsiteY34" fmla="*/ 2950369 h 3419475"/>
              <a:gd name="connsiteX35" fmla="*/ 645442 w 3952875"/>
              <a:gd name="connsiteY35" fmla="*/ 2923699 h 3419475"/>
              <a:gd name="connsiteX36" fmla="*/ 614962 w 3952875"/>
              <a:gd name="connsiteY36" fmla="*/ 2890361 h 3419475"/>
              <a:gd name="connsiteX37" fmla="*/ 590197 w 3952875"/>
              <a:gd name="connsiteY37" fmla="*/ 2889409 h 3419475"/>
              <a:gd name="connsiteX38" fmla="*/ 465419 w 3952875"/>
              <a:gd name="connsiteY38" fmla="*/ 3003709 h 3419475"/>
              <a:gd name="connsiteX39" fmla="*/ 401602 w 3952875"/>
              <a:gd name="connsiteY39" fmla="*/ 3061811 h 3419475"/>
              <a:gd name="connsiteX40" fmla="*/ 382552 w 3952875"/>
              <a:gd name="connsiteY40" fmla="*/ 3060859 h 3419475"/>
              <a:gd name="connsiteX41" fmla="*/ 302542 w 3952875"/>
              <a:gd name="connsiteY41" fmla="*/ 2973229 h 3419475"/>
              <a:gd name="connsiteX42" fmla="*/ 299684 w 3952875"/>
              <a:gd name="connsiteY42" fmla="*/ 2953226 h 3419475"/>
              <a:gd name="connsiteX43" fmla="*/ 327307 w 3952875"/>
              <a:gd name="connsiteY43" fmla="*/ 2903696 h 3419475"/>
              <a:gd name="connsiteX44" fmla="*/ 325402 w 3952875"/>
              <a:gd name="connsiteY44" fmla="*/ 2884646 h 3419475"/>
              <a:gd name="connsiteX45" fmla="*/ 260632 w 3952875"/>
              <a:gd name="connsiteY45" fmla="*/ 2868454 h 3419475"/>
              <a:gd name="connsiteX46" fmla="*/ 192052 w 3952875"/>
              <a:gd name="connsiteY46" fmla="*/ 2854166 h 3419475"/>
              <a:gd name="connsiteX47" fmla="*/ 14887 w 3952875"/>
              <a:gd name="connsiteY47" fmla="*/ 2661761 h 3419475"/>
              <a:gd name="connsiteX48" fmla="*/ 15839 w 3952875"/>
              <a:gd name="connsiteY48" fmla="*/ 2631281 h 3419475"/>
              <a:gd name="connsiteX49" fmla="*/ 174907 w 3952875"/>
              <a:gd name="connsiteY49" fmla="*/ 2485549 h 3419475"/>
              <a:gd name="connsiteX50" fmla="*/ 198719 w 3952875"/>
              <a:gd name="connsiteY50" fmla="*/ 2486501 h 3419475"/>
              <a:gd name="connsiteX51" fmla="*/ 335879 w 3952875"/>
              <a:gd name="connsiteY51" fmla="*/ 2636996 h 3419475"/>
              <a:gd name="connsiteX52" fmla="*/ 354929 w 3952875"/>
              <a:gd name="connsiteY52" fmla="*/ 2637949 h 3419475"/>
              <a:gd name="connsiteX53" fmla="*/ 418747 w 3952875"/>
              <a:gd name="connsiteY53" fmla="*/ 2579846 h 3419475"/>
              <a:gd name="connsiteX54" fmla="*/ 419699 w 3952875"/>
              <a:gd name="connsiteY54" fmla="*/ 2563654 h 3419475"/>
              <a:gd name="connsiteX55" fmla="*/ 280634 w 3952875"/>
              <a:gd name="connsiteY55" fmla="*/ 2413159 h 3419475"/>
              <a:gd name="connsiteX56" fmla="*/ 280634 w 3952875"/>
              <a:gd name="connsiteY56" fmla="*/ 2388394 h 3419475"/>
              <a:gd name="connsiteX57" fmla="*/ 408269 w 3952875"/>
              <a:gd name="connsiteY57" fmla="*/ 2272189 h 3419475"/>
              <a:gd name="connsiteX58" fmla="*/ 429224 w 3952875"/>
              <a:gd name="connsiteY58" fmla="*/ 2273141 h 3419475"/>
              <a:gd name="connsiteX59" fmla="*/ 567337 w 3952875"/>
              <a:gd name="connsiteY59" fmla="*/ 2424589 h 3419475"/>
              <a:gd name="connsiteX60" fmla="*/ 587339 w 3952875"/>
              <a:gd name="connsiteY60" fmla="*/ 2425541 h 3419475"/>
              <a:gd name="connsiteX61" fmla="*/ 651157 w 3952875"/>
              <a:gd name="connsiteY61" fmla="*/ 2367439 h 3419475"/>
              <a:gd name="connsiteX62" fmla="*/ 651157 w 3952875"/>
              <a:gd name="connsiteY62" fmla="*/ 2351246 h 3419475"/>
              <a:gd name="connsiteX63" fmla="*/ 512092 w 3952875"/>
              <a:gd name="connsiteY63" fmla="*/ 2200751 h 3419475"/>
              <a:gd name="connsiteX64" fmla="*/ 513044 w 3952875"/>
              <a:gd name="connsiteY64" fmla="*/ 2176939 h 3419475"/>
              <a:gd name="connsiteX65" fmla="*/ 674017 w 3952875"/>
              <a:gd name="connsiteY65" fmla="*/ 2029301 h 3419475"/>
              <a:gd name="connsiteX66" fmla="*/ 698782 w 3952875"/>
              <a:gd name="connsiteY66" fmla="*/ 2030254 h 3419475"/>
              <a:gd name="connsiteX67" fmla="*/ 895949 w 3952875"/>
              <a:gd name="connsiteY67" fmla="*/ 2244566 h 3419475"/>
              <a:gd name="connsiteX68" fmla="*/ 899759 w 3952875"/>
              <a:gd name="connsiteY68" fmla="*/ 2275046 h 3419475"/>
              <a:gd name="connsiteX69" fmla="*/ 874994 w 3952875"/>
              <a:gd name="connsiteY69" fmla="*/ 2317909 h 3419475"/>
              <a:gd name="connsiteX70" fmla="*/ 876899 w 3952875"/>
              <a:gd name="connsiteY70" fmla="*/ 2339816 h 3419475"/>
              <a:gd name="connsiteX71" fmla="*/ 941669 w 3952875"/>
              <a:gd name="connsiteY71" fmla="*/ 2354104 h 3419475"/>
              <a:gd name="connsiteX72" fmla="*/ 1009297 w 3952875"/>
              <a:gd name="connsiteY72" fmla="*/ 2368391 h 3419475"/>
              <a:gd name="connsiteX73" fmla="*/ 1069304 w 3952875"/>
              <a:gd name="connsiteY73" fmla="*/ 2433161 h 3419475"/>
              <a:gd name="connsiteX74" fmla="*/ 1068352 w 3952875"/>
              <a:gd name="connsiteY74" fmla="*/ 2453164 h 3419475"/>
              <a:gd name="connsiteX75" fmla="*/ 889282 w 3952875"/>
              <a:gd name="connsiteY75" fmla="*/ 2617946 h 3419475"/>
              <a:gd name="connsiteX76" fmla="*/ 875947 w 3952875"/>
              <a:gd name="connsiteY76" fmla="*/ 2630329 h 3419475"/>
              <a:gd name="connsiteX77" fmla="*/ 875947 w 3952875"/>
              <a:gd name="connsiteY77" fmla="*/ 2645569 h 3419475"/>
              <a:gd name="connsiteX78" fmla="*/ 915952 w 3952875"/>
              <a:gd name="connsiteY78" fmla="*/ 2688431 h 3419475"/>
              <a:gd name="connsiteX79" fmla="*/ 932144 w 3952875"/>
              <a:gd name="connsiteY79" fmla="*/ 2689384 h 3419475"/>
              <a:gd name="connsiteX80" fmla="*/ 1186462 w 3952875"/>
              <a:gd name="connsiteY80" fmla="*/ 2456974 h 3419475"/>
              <a:gd name="connsiteX81" fmla="*/ 1533172 w 3952875"/>
              <a:gd name="connsiteY81" fmla="*/ 2140744 h 3419475"/>
              <a:gd name="connsiteX82" fmla="*/ 1787489 w 3952875"/>
              <a:gd name="connsiteY82" fmla="*/ 1908334 h 3419475"/>
              <a:gd name="connsiteX83" fmla="*/ 2137057 w 3952875"/>
              <a:gd name="connsiteY83" fmla="*/ 1589246 h 3419475"/>
              <a:gd name="connsiteX84" fmla="*/ 2388517 w 3952875"/>
              <a:gd name="connsiteY84" fmla="*/ 1359694 h 3419475"/>
              <a:gd name="connsiteX85" fmla="*/ 2658074 w 3952875"/>
              <a:gd name="connsiteY85" fmla="*/ 1113949 h 3419475"/>
              <a:gd name="connsiteX86" fmla="*/ 2659979 w 3952875"/>
              <a:gd name="connsiteY86" fmla="*/ 1091089 h 3419475"/>
              <a:gd name="connsiteX87" fmla="*/ 2667599 w 3952875"/>
              <a:gd name="connsiteY87" fmla="*/ 954881 h 3419475"/>
              <a:gd name="connsiteX88" fmla="*/ 2802854 w 3952875"/>
              <a:gd name="connsiteY88" fmla="*/ 948214 h 3419475"/>
              <a:gd name="connsiteX89" fmla="*/ 2813332 w 3952875"/>
              <a:gd name="connsiteY89" fmla="*/ 953929 h 3419475"/>
              <a:gd name="connsiteX90" fmla="*/ 2818094 w 3952875"/>
              <a:gd name="connsiteY90" fmla="*/ 941546 h 3419475"/>
              <a:gd name="connsiteX91" fmla="*/ 2828572 w 3952875"/>
              <a:gd name="connsiteY91" fmla="*/ 862489 h 3419475"/>
              <a:gd name="connsiteX92" fmla="*/ 2848574 w 3952875"/>
              <a:gd name="connsiteY92" fmla="*/ 839629 h 3419475"/>
              <a:gd name="connsiteX93" fmla="*/ 2970494 w 3952875"/>
              <a:gd name="connsiteY93" fmla="*/ 806291 h 3419475"/>
              <a:gd name="connsiteX94" fmla="*/ 2986687 w 3952875"/>
              <a:gd name="connsiteY94" fmla="*/ 800576 h 3419475"/>
              <a:gd name="connsiteX95" fmla="*/ 2919059 w 3952875"/>
              <a:gd name="connsiteY95" fmla="*/ 790099 h 3419475"/>
              <a:gd name="connsiteX96" fmla="*/ 2610449 w 3952875"/>
              <a:gd name="connsiteY96" fmla="*/ 453866 h 3419475"/>
              <a:gd name="connsiteX97" fmla="*/ 2931442 w 3952875"/>
              <a:gd name="connsiteY97" fmla="*/ 11906 h 3419475"/>
              <a:gd name="connsiteX98" fmla="*/ 2952397 w 3952875"/>
              <a:gd name="connsiteY98" fmla="*/ 7144 h 3419475"/>
              <a:gd name="connsiteX99" fmla="*/ 3047647 w 3952875"/>
              <a:gd name="connsiteY99" fmla="*/ 7144 h 3419475"/>
              <a:gd name="connsiteX100" fmla="*/ 3056219 w 3952875"/>
              <a:gd name="connsiteY100" fmla="*/ 9049 h 3419475"/>
              <a:gd name="connsiteX101" fmla="*/ 3319109 w 3952875"/>
              <a:gd name="connsiteY101" fmla="*/ 168116 h 3419475"/>
              <a:gd name="connsiteX102" fmla="*/ 3341017 w 3952875"/>
              <a:gd name="connsiteY102" fmla="*/ 168116 h 3419475"/>
              <a:gd name="connsiteX103" fmla="*/ 3918232 w 3952875"/>
              <a:gd name="connsiteY103" fmla="*/ 218599 h 3419475"/>
              <a:gd name="connsiteX104" fmla="*/ 3952522 w 3952875"/>
              <a:gd name="connsiteY104" fmla="*/ 325279 h 3419475"/>
              <a:gd name="connsiteX105" fmla="*/ 3953474 w 3952875"/>
              <a:gd name="connsiteY105" fmla="*/ 419576 h 3419475"/>
              <a:gd name="connsiteX106" fmla="*/ 3534374 w 3952875"/>
              <a:gd name="connsiteY106" fmla="*/ 1227296 h 3419475"/>
              <a:gd name="connsiteX107" fmla="*/ 3572474 w 3952875"/>
              <a:gd name="connsiteY107" fmla="*/ 1224439 h 3419475"/>
              <a:gd name="connsiteX108" fmla="*/ 3769642 w 3952875"/>
              <a:gd name="connsiteY108" fmla="*/ 1054894 h 3419475"/>
              <a:gd name="connsiteX109" fmla="*/ 3705824 w 3952875"/>
              <a:gd name="connsiteY109" fmla="*/ 800576 h 3419475"/>
              <a:gd name="connsiteX110" fmla="*/ 3554377 w 3952875"/>
              <a:gd name="connsiteY110" fmla="*/ 732949 h 3419475"/>
              <a:gd name="connsiteX111" fmla="*/ 3537232 w 3952875"/>
              <a:gd name="connsiteY111" fmla="*/ 710089 h 3419475"/>
              <a:gd name="connsiteX112" fmla="*/ 3552472 w 3952875"/>
              <a:gd name="connsiteY112" fmla="*/ 575786 h 3419475"/>
              <a:gd name="connsiteX113" fmla="*/ 3580094 w 3952875"/>
              <a:gd name="connsiteY113" fmla="*/ 554831 h 3419475"/>
              <a:gd name="connsiteX114" fmla="*/ 3682964 w 3952875"/>
              <a:gd name="connsiteY114" fmla="*/ 545306 h 3419475"/>
              <a:gd name="connsiteX115" fmla="*/ 3791549 w 3952875"/>
              <a:gd name="connsiteY115" fmla="*/ 306229 h 3419475"/>
              <a:gd name="connsiteX116" fmla="*/ 3554377 w 3952875"/>
              <a:gd name="connsiteY116" fmla="*/ 192881 h 3419475"/>
              <a:gd name="connsiteX117" fmla="*/ 3428647 w 3952875"/>
              <a:gd name="connsiteY117" fmla="*/ 395764 h 3419475"/>
              <a:gd name="connsiteX118" fmla="*/ 3413407 w 3952875"/>
              <a:gd name="connsiteY118" fmla="*/ 413861 h 3419475"/>
              <a:gd name="connsiteX119" fmla="*/ 3281009 w 3952875"/>
              <a:gd name="connsiteY119" fmla="*/ 416719 h 3419475"/>
              <a:gd name="connsiteX120" fmla="*/ 3248624 w 3952875"/>
              <a:gd name="connsiteY120" fmla="*/ 385286 h 3419475"/>
              <a:gd name="connsiteX121" fmla="*/ 2966684 w 3952875"/>
              <a:gd name="connsiteY121" fmla="*/ 152876 h 3419475"/>
              <a:gd name="connsiteX122" fmla="*/ 2757134 w 3952875"/>
              <a:gd name="connsiteY122" fmla="*/ 437674 h 3419475"/>
              <a:gd name="connsiteX123" fmla="*/ 2995259 w 3952875"/>
              <a:gd name="connsiteY123" fmla="*/ 645319 h 3419475"/>
              <a:gd name="connsiteX124" fmla="*/ 3135277 w 3952875"/>
              <a:gd name="connsiteY124" fmla="*/ 606266 h 3419475"/>
              <a:gd name="connsiteX125" fmla="*/ 3163852 w 3952875"/>
              <a:gd name="connsiteY125" fmla="*/ 611029 h 3419475"/>
              <a:gd name="connsiteX126" fmla="*/ 3185759 w 3952875"/>
              <a:gd name="connsiteY126" fmla="*/ 634841 h 3419475"/>
              <a:gd name="connsiteX127" fmla="*/ 3197189 w 3952875"/>
              <a:gd name="connsiteY127" fmla="*/ 639604 h 3419475"/>
              <a:gd name="connsiteX128" fmla="*/ 3204809 w 3952875"/>
              <a:gd name="connsiteY128" fmla="*/ 627221 h 3419475"/>
              <a:gd name="connsiteX129" fmla="*/ 3202904 w 3952875"/>
              <a:gd name="connsiteY129" fmla="*/ 614839 h 3419475"/>
              <a:gd name="connsiteX130" fmla="*/ 3307679 w 3952875"/>
              <a:gd name="connsiteY130" fmla="*/ 513874 h 3419475"/>
              <a:gd name="connsiteX131" fmla="*/ 3445792 w 3952875"/>
              <a:gd name="connsiteY131" fmla="*/ 670084 h 3419475"/>
              <a:gd name="connsiteX132" fmla="*/ 3383879 w 3952875"/>
              <a:gd name="connsiteY132" fmla="*/ 757714 h 3419475"/>
              <a:gd name="connsiteX133" fmla="*/ 3332444 w 3952875"/>
              <a:gd name="connsiteY133" fmla="*/ 758666 h 3419475"/>
              <a:gd name="connsiteX134" fmla="*/ 3309584 w 3952875"/>
              <a:gd name="connsiteY134" fmla="*/ 764381 h 3419475"/>
              <a:gd name="connsiteX135" fmla="*/ 3319109 w 3952875"/>
              <a:gd name="connsiteY135" fmla="*/ 781526 h 3419475"/>
              <a:gd name="connsiteX136" fmla="*/ 3335302 w 3952875"/>
              <a:gd name="connsiteY136" fmla="*/ 798671 h 3419475"/>
              <a:gd name="connsiteX137" fmla="*/ 3337207 w 3952875"/>
              <a:gd name="connsiteY137" fmla="*/ 831056 h 3419475"/>
              <a:gd name="connsiteX138" fmla="*/ 3287677 w 3952875"/>
              <a:gd name="connsiteY138" fmla="*/ 963454 h 3419475"/>
              <a:gd name="connsiteX139" fmla="*/ 3534374 w 3952875"/>
              <a:gd name="connsiteY139" fmla="*/ 1227296 h 3419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</a:cxnLst>
            <a:rect l="l" t="t" r="r" b="b"/>
            <a:pathLst>
              <a:path w="3952875" h="3419475">
                <a:moveTo>
                  <a:pt x="3953474" y="419576"/>
                </a:moveTo>
                <a:cubicBezTo>
                  <a:pt x="3942997" y="464344"/>
                  <a:pt x="3930614" y="508159"/>
                  <a:pt x="3905849" y="547211"/>
                </a:cubicBezTo>
                <a:cubicBezTo>
                  <a:pt x="3877274" y="593884"/>
                  <a:pt x="3840127" y="631984"/>
                  <a:pt x="3792502" y="660559"/>
                </a:cubicBezTo>
                <a:cubicBezTo>
                  <a:pt x="3777262" y="670084"/>
                  <a:pt x="3777262" y="670084"/>
                  <a:pt x="3790597" y="681514"/>
                </a:cubicBezTo>
                <a:cubicBezTo>
                  <a:pt x="3871559" y="752951"/>
                  <a:pt x="3917279" y="842486"/>
                  <a:pt x="3926804" y="951071"/>
                </a:cubicBezTo>
                <a:cubicBezTo>
                  <a:pt x="3941092" y="1127284"/>
                  <a:pt x="3835364" y="1293019"/>
                  <a:pt x="3666772" y="1351121"/>
                </a:cubicBezTo>
                <a:cubicBezTo>
                  <a:pt x="3530564" y="1398746"/>
                  <a:pt x="3401977" y="1377791"/>
                  <a:pt x="3287677" y="1288256"/>
                </a:cubicBezTo>
                <a:cubicBezTo>
                  <a:pt x="3188617" y="1210151"/>
                  <a:pt x="3140992" y="1105376"/>
                  <a:pt x="3139087" y="980599"/>
                </a:cubicBezTo>
                <a:cubicBezTo>
                  <a:pt x="3139087" y="977741"/>
                  <a:pt x="3139087" y="974884"/>
                  <a:pt x="3139087" y="971074"/>
                </a:cubicBezTo>
                <a:cubicBezTo>
                  <a:pt x="3139087" y="970121"/>
                  <a:pt x="3139087" y="970121"/>
                  <a:pt x="3138134" y="968216"/>
                </a:cubicBezTo>
                <a:cubicBezTo>
                  <a:pt x="3129562" y="978694"/>
                  <a:pt x="3124799" y="991076"/>
                  <a:pt x="3120989" y="1003459"/>
                </a:cubicBezTo>
                <a:cubicBezTo>
                  <a:pt x="3108607" y="1035844"/>
                  <a:pt x="3097177" y="1068229"/>
                  <a:pt x="3085747" y="1100614"/>
                </a:cubicBezTo>
                <a:cubicBezTo>
                  <a:pt x="3081937" y="1112044"/>
                  <a:pt x="3076222" y="1115854"/>
                  <a:pt x="3064792" y="1115854"/>
                </a:cubicBezTo>
                <a:cubicBezTo>
                  <a:pt x="3033359" y="1116806"/>
                  <a:pt x="3000974" y="1118711"/>
                  <a:pt x="2966684" y="1120616"/>
                </a:cubicBezTo>
                <a:cubicBezTo>
                  <a:pt x="2978114" y="1137761"/>
                  <a:pt x="2986687" y="1153001"/>
                  <a:pt x="2990497" y="1170146"/>
                </a:cubicBezTo>
                <a:cubicBezTo>
                  <a:pt x="2999069" y="1211104"/>
                  <a:pt x="2979067" y="1255871"/>
                  <a:pt x="2941919" y="1277779"/>
                </a:cubicBezTo>
                <a:cubicBezTo>
                  <a:pt x="2903819" y="1299686"/>
                  <a:pt x="2854289" y="1295876"/>
                  <a:pt x="2824762" y="1266349"/>
                </a:cubicBezTo>
                <a:cubicBezTo>
                  <a:pt x="2812379" y="1253966"/>
                  <a:pt x="2805712" y="1255871"/>
                  <a:pt x="2794282" y="1266349"/>
                </a:cubicBezTo>
                <a:cubicBezTo>
                  <a:pt x="2713319" y="1341596"/>
                  <a:pt x="2631404" y="1416844"/>
                  <a:pt x="2549489" y="1492091"/>
                </a:cubicBezTo>
                <a:cubicBezTo>
                  <a:pt x="2422807" y="1608296"/>
                  <a:pt x="2296124" y="1725454"/>
                  <a:pt x="2170394" y="1841659"/>
                </a:cubicBezTo>
                <a:cubicBezTo>
                  <a:pt x="2076097" y="1929289"/>
                  <a:pt x="1980847" y="2015966"/>
                  <a:pt x="1886549" y="2103596"/>
                </a:cubicBezTo>
                <a:cubicBezTo>
                  <a:pt x="1759867" y="2220754"/>
                  <a:pt x="1633184" y="2336959"/>
                  <a:pt x="1505549" y="2454116"/>
                </a:cubicBezTo>
                <a:cubicBezTo>
                  <a:pt x="1411252" y="2541746"/>
                  <a:pt x="1316002" y="2628424"/>
                  <a:pt x="1221704" y="2716054"/>
                </a:cubicBezTo>
                <a:cubicBezTo>
                  <a:pt x="1094069" y="2833211"/>
                  <a:pt x="967387" y="2950369"/>
                  <a:pt x="839752" y="3067526"/>
                </a:cubicBezTo>
                <a:cubicBezTo>
                  <a:pt x="767362" y="3134201"/>
                  <a:pt x="694019" y="3201829"/>
                  <a:pt x="621629" y="3269456"/>
                </a:cubicBezTo>
                <a:cubicBezTo>
                  <a:pt x="605437" y="3283744"/>
                  <a:pt x="606389" y="3283744"/>
                  <a:pt x="592102" y="3268504"/>
                </a:cubicBezTo>
                <a:cubicBezTo>
                  <a:pt x="586387" y="3262789"/>
                  <a:pt x="582577" y="3249454"/>
                  <a:pt x="572099" y="3254216"/>
                </a:cubicBezTo>
                <a:cubicBezTo>
                  <a:pt x="560669" y="3258979"/>
                  <a:pt x="563527" y="3271361"/>
                  <a:pt x="563527" y="3281839"/>
                </a:cubicBezTo>
                <a:cubicBezTo>
                  <a:pt x="565432" y="3346609"/>
                  <a:pt x="518759" y="3402806"/>
                  <a:pt x="458752" y="3411379"/>
                </a:cubicBezTo>
                <a:cubicBezTo>
                  <a:pt x="391124" y="3419951"/>
                  <a:pt x="331117" y="3379946"/>
                  <a:pt x="316829" y="3314224"/>
                </a:cubicBezTo>
                <a:cubicBezTo>
                  <a:pt x="296827" y="3227546"/>
                  <a:pt x="373027" y="3150394"/>
                  <a:pt x="461609" y="3164681"/>
                </a:cubicBezTo>
                <a:cubicBezTo>
                  <a:pt x="466372" y="3165634"/>
                  <a:pt x="471134" y="3167539"/>
                  <a:pt x="476849" y="3164681"/>
                </a:cubicBezTo>
                <a:cubicBezTo>
                  <a:pt x="483517" y="3159919"/>
                  <a:pt x="488279" y="3156109"/>
                  <a:pt x="479707" y="3146584"/>
                </a:cubicBezTo>
                <a:cubicBezTo>
                  <a:pt x="456847" y="3121819"/>
                  <a:pt x="456847" y="3120866"/>
                  <a:pt x="481612" y="3098006"/>
                </a:cubicBezTo>
                <a:cubicBezTo>
                  <a:pt x="535904" y="3048476"/>
                  <a:pt x="590197" y="2998946"/>
                  <a:pt x="644489" y="2950369"/>
                </a:cubicBezTo>
                <a:cubicBezTo>
                  <a:pt x="655919" y="2939891"/>
                  <a:pt x="656872" y="2934176"/>
                  <a:pt x="645442" y="2923699"/>
                </a:cubicBezTo>
                <a:cubicBezTo>
                  <a:pt x="634012" y="2914174"/>
                  <a:pt x="624487" y="2902744"/>
                  <a:pt x="614962" y="2890361"/>
                </a:cubicBezTo>
                <a:cubicBezTo>
                  <a:pt x="606389" y="2878931"/>
                  <a:pt x="599722" y="2880836"/>
                  <a:pt x="590197" y="2889409"/>
                </a:cubicBezTo>
                <a:cubicBezTo>
                  <a:pt x="549239" y="2927509"/>
                  <a:pt x="507329" y="2965609"/>
                  <a:pt x="465419" y="3003709"/>
                </a:cubicBezTo>
                <a:cubicBezTo>
                  <a:pt x="444464" y="3022759"/>
                  <a:pt x="422557" y="3041809"/>
                  <a:pt x="401602" y="3061811"/>
                </a:cubicBezTo>
                <a:cubicBezTo>
                  <a:pt x="393982" y="3068479"/>
                  <a:pt x="389219" y="3068479"/>
                  <a:pt x="382552" y="3060859"/>
                </a:cubicBezTo>
                <a:cubicBezTo>
                  <a:pt x="355882" y="3031331"/>
                  <a:pt x="329212" y="3001804"/>
                  <a:pt x="302542" y="2973229"/>
                </a:cubicBezTo>
                <a:cubicBezTo>
                  <a:pt x="295874" y="2966561"/>
                  <a:pt x="295874" y="2960846"/>
                  <a:pt x="299684" y="2953226"/>
                </a:cubicBezTo>
                <a:cubicBezTo>
                  <a:pt x="309209" y="2937034"/>
                  <a:pt x="317782" y="2919889"/>
                  <a:pt x="327307" y="2903696"/>
                </a:cubicBezTo>
                <a:cubicBezTo>
                  <a:pt x="331117" y="2896076"/>
                  <a:pt x="331117" y="2891314"/>
                  <a:pt x="325402" y="2884646"/>
                </a:cubicBezTo>
                <a:cubicBezTo>
                  <a:pt x="299684" y="2851309"/>
                  <a:pt x="299684" y="2851309"/>
                  <a:pt x="260632" y="2868454"/>
                </a:cubicBezTo>
                <a:cubicBezTo>
                  <a:pt x="221579" y="2885599"/>
                  <a:pt x="221579" y="2885599"/>
                  <a:pt x="192052" y="2854166"/>
                </a:cubicBezTo>
                <a:cubicBezTo>
                  <a:pt x="132997" y="2790349"/>
                  <a:pt x="73942" y="2725579"/>
                  <a:pt x="14887" y="2661761"/>
                </a:cubicBezTo>
                <a:cubicBezTo>
                  <a:pt x="4409" y="2650331"/>
                  <a:pt x="4409" y="2641759"/>
                  <a:pt x="15839" y="2631281"/>
                </a:cubicBezTo>
                <a:cubicBezTo>
                  <a:pt x="69179" y="2582704"/>
                  <a:pt x="121567" y="2534126"/>
                  <a:pt x="174907" y="2485549"/>
                </a:cubicBezTo>
                <a:cubicBezTo>
                  <a:pt x="184432" y="2476976"/>
                  <a:pt x="190147" y="2476976"/>
                  <a:pt x="198719" y="2486501"/>
                </a:cubicBezTo>
                <a:cubicBezTo>
                  <a:pt x="244439" y="2536984"/>
                  <a:pt x="290159" y="2586514"/>
                  <a:pt x="335879" y="2636996"/>
                </a:cubicBezTo>
                <a:cubicBezTo>
                  <a:pt x="343499" y="2644616"/>
                  <a:pt x="347309" y="2645569"/>
                  <a:pt x="354929" y="2637949"/>
                </a:cubicBezTo>
                <a:cubicBezTo>
                  <a:pt x="375884" y="2617946"/>
                  <a:pt x="396839" y="2598896"/>
                  <a:pt x="418747" y="2579846"/>
                </a:cubicBezTo>
                <a:cubicBezTo>
                  <a:pt x="425414" y="2574131"/>
                  <a:pt x="425414" y="2570321"/>
                  <a:pt x="419699" y="2563654"/>
                </a:cubicBezTo>
                <a:cubicBezTo>
                  <a:pt x="373027" y="2513171"/>
                  <a:pt x="327307" y="2462689"/>
                  <a:pt x="280634" y="2413159"/>
                </a:cubicBezTo>
                <a:cubicBezTo>
                  <a:pt x="272062" y="2403634"/>
                  <a:pt x="270157" y="2397919"/>
                  <a:pt x="280634" y="2388394"/>
                </a:cubicBezTo>
                <a:cubicBezTo>
                  <a:pt x="323497" y="2350294"/>
                  <a:pt x="366359" y="2311241"/>
                  <a:pt x="408269" y="2272189"/>
                </a:cubicBezTo>
                <a:cubicBezTo>
                  <a:pt x="416842" y="2263616"/>
                  <a:pt x="421604" y="2265521"/>
                  <a:pt x="429224" y="2273141"/>
                </a:cubicBezTo>
                <a:cubicBezTo>
                  <a:pt x="474944" y="2323624"/>
                  <a:pt x="521617" y="2374106"/>
                  <a:pt x="567337" y="2424589"/>
                </a:cubicBezTo>
                <a:cubicBezTo>
                  <a:pt x="574957" y="2433161"/>
                  <a:pt x="579719" y="2432209"/>
                  <a:pt x="587339" y="2425541"/>
                </a:cubicBezTo>
                <a:cubicBezTo>
                  <a:pt x="608294" y="2405539"/>
                  <a:pt x="629249" y="2386489"/>
                  <a:pt x="651157" y="2367439"/>
                </a:cubicBezTo>
                <a:cubicBezTo>
                  <a:pt x="657824" y="2361724"/>
                  <a:pt x="656872" y="2357914"/>
                  <a:pt x="651157" y="2351246"/>
                </a:cubicBezTo>
                <a:cubicBezTo>
                  <a:pt x="604484" y="2300764"/>
                  <a:pt x="558764" y="2250281"/>
                  <a:pt x="512092" y="2200751"/>
                </a:cubicBezTo>
                <a:cubicBezTo>
                  <a:pt x="502567" y="2191226"/>
                  <a:pt x="502567" y="2185511"/>
                  <a:pt x="513044" y="2176939"/>
                </a:cubicBezTo>
                <a:cubicBezTo>
                  <a:pt x="567337" y="2128361"/>
                  <a:pt x="620677" y="2078831"/>
                  <a:pt x="674017" y="2029301"/>
                </a:cubicBezTo>
                <a:cubicBezTo>
                  <a:pt x="683542" y="2019776"/>
                  <a:pt x="689257" y="2019776"/>
                  <a:pt x="698782" y="2030254"/>
                </a:cubicBezTo>
                <a:cubicBezTo>
                  <a:pt x="764504" y="2101691"/>
                  <a:pt x="830227" y="2173129"/>
                  <a:pt x="895949" y="2244566"/>
                </a:cubicBezTo>
                <a:cubicBezTo>
                  <a:pt x="905474" y="2255044"/>
                  <a:pt x="907379" y="2262664"/>
                  <a:pt x="899759" y="2275046"/>
                </a:cubicBezTo>
                <a:cubicBezTo>
                  <a:pt x="890234" y="2288381"/>
                  <a:pt x="883567" y="2303621"/>
                  <a:pt x="874994" y="2317909"/>
                </a:cubicBezTo>
                <a:cubicBezTo>
                  <a:pt x="870232" y="2326481"/>
                  <a:pt x="870232" y="2332196"/>
                  <a:pt x="876899" y="2339816"/>
                </a:cubicBezTo>
                <a:cubicBezTo>
                  <a:pt x="903569" y="2371249"/>
                  <a:pt x="903569" y="2371249"/>
                  <a:pt x="941669" y="2354104"/>
                </a:cubicBezTo>
                <a:cubicBezTo>
                  <a:pt x="980722" y="2336959"/>
                  <a:pt x="980722" y="2336959"/>
                  <a:pt x="1009297" y="2368391"/>
                </a:cubicBezTo>
                <a:cubicBezTo>
                  <a:pt x="1029299" y="2390299"/>
                  <a:pt x="1048349" y="2411254"/>
                  <a:pt x="1069304" y="2433161"/>
                </a:cubicBezTo>
                <a:cubicBezTo>
                  <a:pt x="1076924" y="2440781"/>
                  <a:pt x="1075972" y="2445544"/>
                  <a:pt x="1068352" y="2453164"/>
                </a:cubicBezTo>
                <a:cubicBezTo>
                  <a:pt x="1008344" y="2507456"/>
                  <a:pt x="948337" y="2562701"/>
                  <a:pt x="889282" y="2617946"/>
                </a:cubicBezTo>
                <a:cubicBezTo>
                  <a:pt x="884519" y="2621756"/>
                  <a:pt x="880709" y="2626519"/>
                  <a:pt x="875947" y="2630329"/>
                </a:cubicBezTo>
                <a:cubicBezTo>
                  <a:pt x="869279" y="2635091"/>
                  <a:pt x="870232" y="2639854"/>
                  <a:pt x="875947" y="2645569"/>
                </a:cubicBezTo>
                <a:cubicBezTo>
                  <a:pt x="889282" y="2659856"/>
                  <a:pt x="902617" y="2674144"/>
                  <a:pt x="915952" y="2688431"/>
                </a:cubicBezTo>
                <a:cubicBezTo>
                  <a:pt x="921667" y="2694146"/>
                  <a:pt x="925477" y="2696051"/>
                  <a:pt x="932144" y="2689384"/>
                </a:cubicBezTo>
                <a:cubicBezTo>
                  <a:pt x="1016917" y="2611279"/>
                  <a:pt x="1101689" y="2534126"/>
                  <a:pt x="1186462" y="2456974"/>
                </a:cubicBezTo>
                <a:cubicBezTo>
                  <a:pt x="1301714" y="2351246"/>
                  <a:pt x="1417919" y="2245519"/>
                  <a:pt x="1533172" y="2140744"/>
                </a:cubicBezTo>
                <a:cubicBezTo>
                  <a:pt x="1617944" y="2063591"/>
                  <a:pt x="1702717" y="1985486"/>
                  <a:pt x="1787489" y="1908334"/>
                </a:cubicBezTo>
                <a:cubicBezTo>
                  <a:pt x="1903694" y="1801654"/>
                  <a:pt x="2019899" y="1695926"/>
                  <a:pt x="2137057" y="1589246"/>
                </a:cubicBezTo>
                <a:cubicBezTo>
                  <a:pt x="2220877" y="1513046"/>
                  <a:pt x="2304697" y="1435894"/>
                  <a:pt x="2388517" y="1359694"/>
                </a:cubicBezTo>
                <a:cubicBezTo>
                  <a:pt x="2478052" y="1277779"/>
                  <a:pt x="2567587" y="1194911"/>
                  <a:pt x="2658074" y="1113949"/>
                </a:cubicBezTo>
                <a:cubicBezTo>
                  <a:pt x="2667599" y="1105376"/>
                  <a:pt x="2667599" y="1100614"/>
                  <a:pt x="2659979" y="1091089"/>
                </a:cubicBezTo>
                <a:cubicBezTo>
                  <a:pt x="2626642" y="1049179"/>
                  <a:pt x="2630452" y="992029"/>
                  <a:pt x="2667599" y="954881"/>
                </a:cubicBezTo>
                <a:cubicBezTo>
                  <a:pt x="2703794" y="918686"/>
                  <a:pt x="2760944" y="915829"/>
                  <a:pt x="2802854" y="948214"/>
                </a:cubicBezTo>
                <a:cubicBezTo>
                  <a:pt x="2805712" y="951071"/>
                  <a:pt x="2808569" y="955834"/>
                  <a:pt x="2813332" y="953929"/>
                </a:cubicBezTo>
                <a:cubicBezTo>
                  <a:pt x="2819047" y="952024"/>
                  <a:pt x="2817142" y="946309"/>
                  <a:pt x="2818094" y="941546"/>
                </a:cubicBezTo>
                <a:cubicBezTo>
                  <a:pt x="2821904" y="914876"/>
                  <a:pt x="2825714" y="889159"/>
                  <a:pt x="2828572" y="862489"/>
                </a:cubicBezTo>
                <a:cubicBezTo>
                  <a:pt x="2829524" y="849154"/>
                  <a:pt x="2835239" y="843439"/>
                  <a:pt x="2848574" y="839629"/>
                </a:cubicBezTo>
                <a:cubicBezTo>
                  <a:pt x="2889532" y="829151"/>
                  <a:pt x="2930489" y="819626"/>
                  <a:pt x="2970494" y="806291"/>
                </a:cubicBezTo>
                <a:cubicBezTo>
                  <a:pt x="2975257" y="804386"/>
                  <a:pt x="2980019" y="802481"/>
                  <a:pt x="2986687" y="800576"/>
                </a:cubicBezTo>
                <a:cubicBezTo>
                  <a:pt x="2962874" y="796766"/>
                  <a:pt x="2940967" y="793909"/>
                  <a:pt x="2919059" y="790099"/>
                </a:cubicBezTo>
                <a:cubicBezTo>
                  <a:pt x="2756182" y="750094"/>
                  <a:pt x="2633309" y="616744"/>
                  <a:pt x="2610449" y="453866"/>
                </a:cubicBezTo>
                <a:cubicBezTo>
                  <a:pt x="2580922" y="245269"/>
                  <a:pt x="2723797" y="48101"/>
                  <a:pt x="2931442" y="11906"/>
                </a:cubicBezTo>
                <a:cubicBezTo>
                  <a:pt x="2938109" y="10954"/>
                  <a:pt x="2945729" y="9049"/>
                  <a:pt x="2952397" y="7144"/>
                </a:cubicBezTo>
                <a:cubicBezTo>
                  <a:pt x="2983829" y="7144"/>
                  <a:pt x="3016214" y="7144"/>
                  <a:pt x="3047647" y="7144"/>
                </a:cubicBezTo>
                <a:cubicBezTo>
                  <a:pt x="3050504" y="8096"/>
                  <a:pt x="3053362" y="9049"/>
                  <a:pt x="3056219" y="9049"/>
                </a:cubicBezTo>
                <a:cubicBezTo>
                  <a:pt x="3164804" y="27146"/>
                  <a:pt x="3253387" y="79534"/>
                  <a:pt x="3319109" y="168116"/>
                </a:cubicBezTo>
                <a:cubicBezTo>
                  <a:pt x="3330539" y="183356"/>
                  <a:pt x="3330539" y="183356"/>
                  <a:pt x="3341017" y="168116"/>
                </a:cubicBezTo>
                <a:cubicBezTo>
                  <a:pt x="3490559" y="-33814"/>
                  <a:pt x="3804884" y="-6191"/>
                  <a:pt x="3918232" y="218599"/>
                </a:cubicBezTo>
                <a:cubicBezTo>
                  <a:pt x="3935377" y="252889"/>
                  <a:pt x="3943949" y="289084"/>
                  <a:pt x="3952522" y="325279"/>
                </a:cubicBezTo>
                <a:cubicBezTo>
                  <a:pt x="3953474" y="356711"/>
                  <a:pt x="3953474" y="388144"/>
                  <a:pt x="3953474" y="419576"/>
                </a:cubicBezTo>
                <a:close/>
                <a:moveTo>
                  <a:pt x="3534374" y="1227296"/>
                </a:moveTo>
                <a:cubicBezTo>
                  <a:pt x="3546757" y="1226344"/>
                  <a:pt x="3560092" y="1227296"/>
                  <a:pt x="3572474" y="1224439"/>
                </a:cubicBezTo>
                <a:cubicBezTo>
                  <a:pt x="3670582" y="1206341"/>
                  <a:pt x="3740114" y="1150144"/>
                  <a:pt x="3769642" y="1054894"/>
                </a:cubicBezTo>
                <a:cubicBezTo>
                  <a:pt x="3800122" y="958691"/>
                  <a:pt x="3777262" y="872014"/>
                  <a:pt x="3705824" y="800576"/>
                </a:cubicBezTo>
                <a:cubicBezTo>
                  <a:pt x="3664867" y="759619"/>
                  <a:pt x="3612479" y="737711"/>
                  <a:pt x="3554377" y="732949"/>
                </a:cubicBezTo>
                <a:cubicBezTo>
                  <a:pt x="3538184" y="731996"/>
                  <a:pt x="3535327" y="724376"/>
                  <a:pt x="3537232" y="710089"/>
                </a:cubicBezTo>
                <a:cubicBezTo>
                  <a:pt x="3542947" y="665321"/>
                  <a:pt x="3547709" y="620554"/>
                  <a:pt x="3552472" y="575786"/>
                </a:cubicBezTo>
                <a:cubicBezTo>
                  <a:pt x="3555329" y="551974"/>
                  <a:pt x="3556282" y="551021"/>
                  <a:pt x="3580094" y="554831"/>
                </a:cubicBezTo>
                <a:cubicBezTo>
                  <a:pt x="3615337" y="560546"/>
                  <a:pt x="3649627" y="558641"/>
                  <a:pt x="3682964" y="545306"/>
                </a:cubicBezTo>
                <a:cubicBezTo>
                  <a:pt x="3778214" y="508159"/>
                  <a:pt x="3825839" y="401479"/>
                  <a:pt x="3791549" y="306229"/>
                </a:cubicBezTo>
                <a:cubicBezTo>
                  <a:pt x="3756307" y="210979"/>
                  <a:pt x="3651532" y="160496"/>
                  <a:pt x="3554377" y="192881"/>
                </a:cubicBezTo>
                <a:cubicBezTo>
                  <a:pt x="3481034" y="217646"/>
                  <a:pt x="3418169" y="290989"/>
                  <a:pt x="3428647" y="395764"/>
                </a:cubicBezTo>
                <a:cubicBezTo>
                  <a:pt x="3429599" y="409099"/>
                  <a:pt x="3426742" y="412909"/>
                  <a:pt x="3413407" y="413861"/>
                </a:cubicBezTo>
                <a:cubicBezTo>
                  <a:pt x="3369592" y="415766"/>
                  <a:pt x="3324824" y="415766"/>
                  <a:pt x="3281009" y="416719"/>
                </a:cubicBezTo>
                <a:cubicBezTo>
                  <a:pt x="3248624" y="417671"/>
                  <a:pt x="3249577" y="417671"/>
                  <a:pt x="3248624" y="385286"/>
                </a:cubicBezTo>
                <a:cubicBezTo>
                  <a:pt x="3244814" y="250984"/>
                  <a:pt x="3123847" y="130016"/>
                  <a:pt x="2966684" y="152876"/>
                </a:cubicBezTo>
                <a:cubicBezTo>
                  <a:pt x="2825714" y="172879"/>
                  <a:pt x="2737132" y="297656"/>
                  <a:pt x="2757134" y="437674"/>
                </a:cubicBezTo>
                <a:cubicBezTo>
                  <a:pt x="2774279" y="553879"/>
                  <a:pt x="2878102" y="644366"/>
                  <a:pt x="2995259" y="645319"/>
                </a:cubicBezTo>
                <a:cubicBezTo>
                  <a:pt x="3045742" y="646271"/>
                  <a:pt x="3092414" y="633889"/>
                  <a:pt x="3135277" y="606266"/>
                </a:cubicBezTo>
                <a:cubicBezTo>
                  <a:pt x="3147659" y="598646"/>
                  <a:pt x="3155279" y="599599"/>
                  <a:pt x="3163852" y="611029"/>
                </a:cubicBezTo>
                <a:cubicBezTo>
                  <a:pt x="3170519" y="619601"/>
                  <a:pt x="3178139" y="627221"/>
                  <a:pt x="3185759" y="634841"/>
                </a:cubicBezTo>
                <a:cubicBezTo>
                  <a:pt x="3188617" y="637699"/>
                  <a:pt x="3191474" y="642461"/>
                  <a:pt x="3197189" y="639604"/>
                </a:cubicBezTo>
                <a:cubicBezTo>
                  <a:pt x="3201952" y="636746"/>
                  <a:pt x="3205762" y="632936"/>
                  <a:pt x="3204809" y="627221"/>
                </a:cubicBezTo>
                <a:cubicBezTo>
                  <a:pt x="3204809" y="623411"/>
                  <a:pt x="3203857" y="618649"/>
                  <a:pt x="3202904" y="614839"/>
                </a:cubicBezTo>
                <a:cubicBezTo>
                  <a:pt x="3193379" y="551974"/>
                  <a:pt x="3244814" y="502444"/>
                  <a:pt x="3307679" y="513874"/>
                </a:cubicBezTo>
                <a:cubicBezTo>
                  <a:pt x="3383879" y="527209"/>
                  <a:pt x="3441982" y="592931"/>
                  <a:pt x="3445792" y="670084"/>
                </a:cubicBezTo>
                <a:cubicBezTo>
                  <a:pt x="3447697" y="710089"/>
                  <a:pt x="3422932" y="746284"/>
                  <a:pt x="3383879" y="757714"/>
                </a:cubicBezTo>
                <a:cubicBezTo>
                  <a:pt x="3366734" y="762476"/>
                  <a:pt x="3349589" y="763429"/>
                  <a:pt x="3332444" y="758666"/>
                </a:cubicBezTo>
                <a:cubicBezTo>
                  <a:pt x="3323872" y="756761"/>
                  <a:pt x="3314347" y="754856"/>
                  <a:pt x="3309584" y="764381"/>
                </a:cubicBezTo>
                <a:cubicBezTo>
                  <a:pt x="3304822" y="773906"/>
                  <a:pt x="3315299" y="775811"/>
                  <a:pt x="3319109" y="781526"/>
                </a:cubicBezTo>
                <a:cubicBezTo>
                  <a:pt x="3323872" y="787241"/>
                  <a:pt x="3328634" y="792956"/>
                  <a:pt x="3335302" y="798671"/>
                </a:cubicBezTo>
                <a:cubicBezTo>
                  <a:pt x="3347684" y="809149"/>
                  <a:pt x="3347684" y="817721"/>
                  <a:pt x="3337207" y="831056"/>
                </a:cubicBezTo>
                <a:cubicBezTo>
                  <a:pt x="3306727" y="869156"/>
                  <a:pt x="3290534" y="914876"/>
                  <a:pt x="3287677" y="963454"/>
                </a:cubicBezTo>
                <a:cubicBezTo>
                  <a:pt x="3277199" y="1108234"/>
                  <a:pt x="3389594" y="1227296"/>
                  <a:pt x="3534374" y="1227296"/>
                </a:cubicBezTo>
                <a:close/>
              </a:path>
            </a:pathLst>
          </a:custGeom>
          <a:noFill/>
          <a:ln w="34925" cap="flat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xmlns="" id="{92F6D567-C060-4D2B-B097-8C3176DB8302}"/>
              </a:ext>
            </a:extLst>
          </p:cNvPr>
          <p:cNvCxnSpPr>
            <a:cxnSpLocks/>
          </p:cNvCxnSpPr>
          <p:nvPr userDrawn="1"/>
        </p:nvCxnSpPr>
        <p:spPr>
          <a:xfrm flipH="1">
            <a:off x="960814" y="357852"/>
            <a:ext cx="7696517" cy="0"/>
          </a:xfrm>
          <a:prstGeom prst="line">
            <a:avLst/>
          </a:prstGeom>
          <a:ln w="444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xmlns="" id="{24193E77-7AFA-45E8-B176-B8D26B378350}"/>
              </a:ext>
            </a:extLst>
          </p:cNvPr>
          <p:cNvCxnSpPr>
            <a:cxnSpLocks/>
          </p:cNvCxnSpPr>
          <p:nvPr userDrawn="1"/>
        </p:nvCxnSpPr>
        <p:spPr>
          <a:xfrm flipV="1">
            <a:off x="8657330" y="357852"/>
            <a:ext cx="0" cy="4451348"/>
          </a:xfrm>
          <a:prstGeom prst="line">
            <a:avLst/>
          </a:prstGeom>
          <a:ln w="444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xmlns="" id="{A8A31E12-92B8-44BE-9F73-32CC46810BBB}"/>
              </a:ext>
            </a:extLst>
          </p:cNvPr>
          <p:cNvCxnSpPr>
            <a:cxnSpLocks/>
          </p:cNvCxnSpPr>
          <p:nvPr userDrawn="1"/>
        </p:nvCxnSpPr>
        <p:spPr>
          <a:xfrm flipH="1">
            <a:off x="960814" y="4794638"/>
            <a:ext cx="7696518" cy="13121"/>
          </a:xfrm>
          <a:prstGeom prst="line">
            <a:avLst/>
          </a:prstGeom>
          <a:ln w="444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xmlns="" id="{2FCEB618-9DF6-4F92-9895-C3F16A28D107}"/>
              </a:ext>
            </a:extLst>
          </p:cNvPr>
          <p:cNvCxnSpPr>
            <a:cxnSpLocks/>
          </p:cNvCxnSpPr>
          <p:nvPr userDrawn="1"/>
        </p:nvCxnSpPr>
        <p:spPr>
          <a:xfrm flipV="1">
            <a:off x="960814" y="357852"/>
            <a:ext cx="0" cy="879772"/>
          </a:xfrm>
          <a:prstGeom prst="line">
            <a:avLst/>
          </a:prstGeom>
          <a:ln w="44450">
            <a:solidFill>
              <a:schemeClr val="accent1"/>
            </a:solidFill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68735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그림 개체 틀 2">
            <a:extLst>
              <a:ext uri="{FF2B5EF4-FFF2-40B4-BE49-F238E27FC236}">
                <a16:creationId xmlns:a16="http://schemas.microsoft.com/office/drawing/2014/main" xmlns="" id="{09EB6ADC-6B44-49DF-82E3-AB3A22E5DE2B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5721536" y="372149"/>
            <a:ext cx="2947730" cy="21259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chemeClr val="tx1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5" name="그림 개체 틀 2">
            <a:extLst>
              <a:ext uri="{FF2B5EF4-FFF2-40B4-BE49-F238E27FC236}">
                <a16:creationId xmlns:a16="http://schemas.microsoft.com/office/drawing/2014/main" xmlns="" id="{2B7FFA71-E8E7-4BA8-AD43-D1DE14F120D0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3634743" y="2635289"/>
            <a:ext cx="1956160" cy="21259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chemeClr val="tx1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0571674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그림 개체 틀 2">
            <a:extLst>
              <a:ext uri="{FF2B5EF4-FFF2-40B4-BE49-F238E27FC236}">
                <a16:creationId xmlns:a16="http://schemas.microsoft.com/office/drawing/2014/main" xmlns="" id="{1563307B-4B6F-4D4D-AB66-99288A7B7613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4000500" y="0"/>
            <a:ext cx="51435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chemeClr val="tx1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3328445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2347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  <p:sldLayoutId id="2147483688" r:id="rId15"/>
    <p:sldLayoutId id="2147483689" r:id="rId16"/>
    <p:sldLayoutId id="2147483691" r:id="rId17"/>
    <p:sldLayoutId id="2147483692" r:id="rId18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EF10C9-3020-4887-B443-8CFC2BA5F8FB}" type="datetimeFigureOut">
              <a:rPr lang="pt-PT" smtClean="0"/>
              <a:t>29/10/2024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20F31B-41A1-454E-A865-C76AB4B5B810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13641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EF10C9-3020-4887-B443-8CFC2BA5F8FB}" type="datetimeFigureOut">
              <a:rPr lang="pt-PT" smtClean="0"/>
              <a:t>29/10/2024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20F31B-41A1-454E-A865-C76AB4B5B810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9656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7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8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Marcador de Posição da Imagem 1"/>
          <p:cNvPicPr>
            <a:picLocks noGrp="1" noChangeAspect="1"/>
          </p:cNvPicPr>
          <p:nvPr>
            <p:ph type="pic" sz="quarter" idx="4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5143500"/>
          </a:xfrm>
        </p:spPr>
      </p:pic>
      <p:sp>
        <p:nvSpPr>
          <p:cNvPr id="27" name="Retângulo 26"/>
          <p:cNvSpPr/>
          <p:nvPr/>
        </p:nvSpPr>
        <p:spPr>
          <a:xfrm>
            <a:off x="1" y="4898091"/>
            <a:ext cx="9143999" cy="245409"/>
          </a:xfrm>
          <a:prstGeom prst="rect">
            <a:avLst/>
          </a:prstGeom>
          <a:solidFill>
            <a:srgbClr val="8A24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013" dirty="0"/>
          </a:p>
        </p:txBody>
      </p:sp>
      <p:sp>
        <p:nvSpPr>
          <p:cNvPr id="29" name="Título 1"/>
          <p:cNvSpPr txBox="1">
            <a:spLocks/>
          </p:cNvSpPr>
          <p:nvPr/>
        </p:nvSpPr>
        <p:spPr>
          <a:xfrm>
            <a:off x="1567425" y="458983"/>
            <a:ext cx="5892664" cy="46851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sz="3300" b="1" dirty="0">
                <a:solidFill>
                  <a:srgbClr val="8A24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TÍTULO</a:t>
            </a:r>
          </a:p>
        </p:txBody>
      </p:sp>
      <p:sp>
        <p:nvSpPr>
          <p:cNvPr id="32" name="Marcador de Posição de Conteúdo 2"/>
          <p:cNvSpPr txBox="1">
            <a:spLocks/>
          </p:cNvSpPr>
          <p:nvPr/>
        </p:nvSpPr>
        <p:spPr>
          <a:xfrm>
            <a:off x="2765712" y="1060178"/>
            <a:ext cx="3496089" cy="26079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t-PT" sz="21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SUB-TÍTULO</a:t>
            </a:r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33350" y="4002108"/>
            <a:ext cx="4277301" cy="616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6601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Marcador de Posição da Imagem 2"/>
          <p:cNvPicPr>
            <a:picLocks noGrp="1" noChangeAspect="1"/>
          </p:cNvPicPr>
          <p:nvPr>
            <p:ph type="pic" sz="quarter" idx="4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017847"/>
          </a:xfrm>
        </p:spPr>
      </p:pic>
      <p:sp>
        <p:nvSpPr>
          <p:cNvPr id="27" name="Retângulo 26"/>
          <p:cNvSpPr/>
          <p:nvPr/>
        </p:nvSpPr>
        <p:spPr>
          <a:xfrm>
            <a:off x="1" y="4466227"/>
            <a:ext cx="9143999" cy="677273"/>
          </a:xfrm>
          <a:prstGeom prst="rect">
            <a:avLst/>
          </a:prstGeom>
          <a:solidFill>
            <a:srgbClr val="8A24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013" dirty="0"/>
          </a:p>
        </p:txBody>
      </p:sp>
      <p:sp>
        <p:nvSpPr>
          <p:cNvPr id="8" name="Marcador de Posição de Conteúdo 2"/>
          <p:cNvSpPr txBox="1">
            <a:spLocks/>
          </p:cNvSpPr>
          <p:nvPr/>
        </p:nvSpPr>
        <p:spPr>
          <a:xfrm>
            <a:off x="347869" y="4587293"/>
            <a:ext cx="7498490" cy="43055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PT" sz="13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Laboratório Patologia Química</a:t>
            </a:r>
            <a:br>
              <a:rPr lang="pt-PT" sz="13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PT" sz="1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Nome do Médico</a:t>
            </a:r>
          </a:p>
        </p:txBody>
      </p:sp>
      <p:pic>
        <p:nvPicPr>
          <p:cNvPr id="12" name="Imagem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6537" y="4547006"/>
            <a:ext cx="1677521" cy="470842"/>
          </a:xfrm>
          <a:prstGeom prst="rect">
            <a:avLst/>
          </a:prstGeom>
        </p:spPr>
      </p:pic>
      <p:sp>
        <p:nvSpPr>
          <p:cNvPr id="11" name="Retângulo 10"/>
          <p:cNvSpPr/>
          <p:nvPr/>
        </p:nvSpPr>
        <p:spPr>
          <a:xfrm>
            <a:off x="1" y="187588"/>
            <a:ext cx="9143999" cy="677273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013" dirty="0"/>
          </a:p>
        </p:txBody>
      </p:sp>
      <p:sp>
        <p:nvSpPr>
          <p:cNvPr id="9" name="Text Placeholder 1"/>
          <p:cNvSpPr txBox="1">
            <a:spLocks/>
          </p:cNvSpPr>
          <p:nvPr/>
        </p:nvSpPr>
        <p:spPr>
          <a:xfrm>
            <a:off x="242647" y="254632"/>
            <a:ext cx="8679898" cy="543185"/>
          </a:xfrm>
          <a:prstGeom prst="rect">
            <a:avLst/>
          </a:prstGeom>
        </p:spPr>
        <p:txBody>
          <a:bodyPr anchor="ctr">
            <a:normAutofit fontScale="92500" lnSpcReduction="10000"/>
          </a:bodyPr>
          <a:lstStyle>
            <a:lvl1pPr marL="0" indent="0" algn="ctr" defTabSz="914423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5400" b="0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Arial" pitchFamily="34" charset="0"/>
              </a:defRPr>
            </a:lvl1pPr>
            <a:lvl2pPr marL="685818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28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40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52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63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75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85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98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17">
              <a:spcBef>
                <a:spcPts val="750"/>
              </a:spcBef>
              <a:defRPr/>
            </a:pPr>
            <a:r>
              <a:rPr lang="en-US" sz="405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</a:rPr>
              <a:t>Título</a:t>
            </a:r>
            <a:endParaRPr lang="en-US" sz="4050" b="1" dirty="0">
              <a:solidFill>
                <a:schemeClr val="tx1">
                  <a:lumMod val="65000"/>
                  <a:lumOff val="35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59987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Posição da Imagem 3"/>
          <p:cNvPicPr>
            <a:picLocks noGrp="1" noChangeAspect="1"/>
          </p:cNvPicPr>
          <p:nvPr>
            <p:ph type="pic" sz="quarter" idx="4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4929187"/>
          </a:xfrm>
        </p:spPr>
      </p:pic>
      <p:sp>
        <p:nvSpPr>
          <p:cNvPr id="27" name="Retângulo 26"/>
          <p:cNvSpPr/>
          <p:nvPr/>
        </p:nvSpPr>
        <p:spPr>
          <a:xfrm>
            <a:off x="1" y="4466227"/>
            <a:ext cx="9143999" cy="677273"/>
          </a:xfrm>
          <a:prstGeom prst="rect">
            <a:avLst/>
          </a:prstGeom>
          <a:solidFill>
            <a:srgbClr val="8A24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013" dirty="0"/>
          </a:p>
        </p:txBody>
      </p:sp>
      <p:sp>
        <p:nvSpPr>
          <p:cNvPr id="8" name="Marcador de Posição de Conteúdo 2"/>
          <p:cNvSpPr txBox="1">
            <a:spLocks/>
          </p:cNvSpPr>
          <p:nvPr/>
        </p:nvSpPr>
        <p:spPr>
          <a:xfrm>
            <a:off x="347869" y="4587293"/>
            <a:ext cx="7498490" cy="43055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PT" sz="13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Laboratório de Anatomia Patológica</a:t>
            </a:r>
            <a:br>
              <a:rPr lang="pt-PT" sz="13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PT" sz="1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Nome do Médico</a:t>
            </a:r>
          </a:p>
        </p:txBody>
      </p:sp>
      <p:sp>
        <p:nvSpPr>
          <p:cNvPr id="11" name="Retângulo 10"/>
          <p:cNvSpPr/>
          <p:nvPr/>
        </p:nvSpPr>
        <p:spPr>
          <a:xfrm>
            <a:off x="1" y="187588"/>
            <a:ext cx="9143999" cy="677273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013" dirty="0"/>
          </a:p>
        </p:txBody>
      </p:sp>
      <p:sp>
        <p:nvSpPr>
          <p:cNvPr id="9" name="Text Placeholder 1"/>
          <p:cNvSpPr txBox="1">
            <a:spLocks/>
          </p:cNvSpPr>
          <p:nvPr/>
        </p:nvSpPr>
        <p:spPr>
          <a:xfrm>
            <a:off x="242647" y="254632"/>
            <a:ext cx="8679898" cy="543185"/>
          </a:xfrm>
          <a:prstGeom prst="rect">
            <a:avLst/>
          </a:prstGeom>
        </p:spPr>
        <p:txBody>
          <a:bodyPr anchor="ctr">
            <a:normAutofit fontScale="92500" lnSpcReduction="10000"/>
          </a:bodyPr>
          <a:lstStyle>
            <a:lvl1pPr marL="0" indent="0" algn="ctr" defTabSz="914423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5400" b="0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Arial" pitchFamily="34" charset="0"/>
              </a:defRPr>
            </a:lvl1pPr>
            <a:lvl2pPr marL="685818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28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40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52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63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75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85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98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17">
              <a:spcBef>
                <a:spcPts val="750"/>
              </a:spcBef>
              <a:defRPr/>
            </a:pPr>
            <a:r>
              <a:rPr lang="en-US" sz="405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</a:rPr>
              <a:t>Título</a:t>
            </a:r>
            <a:endParaRPr lang="en-US" sz="4050" b="1" dirty="0">
              <a:solidFill>
                <a:schemeClr val="tx1">
                  <a:lumMod val="65000"/>
                  <a:lumOff val="35000"/>
                </a:schemeClr>
              </a:solidFill>
              <a:latin typeface="Arial"/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7560" y="4608911"/>
            <a:ext cx="1095257" cy="391906"/>
          </a:xfrm>
          <a:prstGeom prst="rect">
            <a:avLst/>
          </a:prstGeom>
        </p:spPr>
      </p:pic>
      <p:pic>
        <p:nvPicPr>
          <p:cNvPr id="13" name="Imagem 1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5200" y="4608911"/>
            <a:ext cx="1422275" cy="342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48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Oval 95">
            <a:extLst>
              <a:ext uri="{FF2B5EF4-FFF2-40B4-BE49-F238E27FC236}">
                <a16:creationId xmlns:a16="http://schemas.microsoft.com/office/drawing/2014/main" xmlns="" id="{FEA61029-5DF6-42A1-944E-66112C60F148}"/>
              </a:ext>
            </a:extLst>
          </p:cNvPr>
          <p:cNvSpPr/>
          <p:nvPr/>
        </p:nvSpPr>
        <p:spPr>
          <a:xfrm>
            <a:off x="5085738" y="1226364"/>
            <a:ext cx="635083" cy="635083"/>
          </a:xfrm>
          <a:prstGeom prst="ellipse">
            <a:avLst/>
          </a:prstGeom>
          <a:solidFill>
            <a:srgbClr val="8A2432"/>
          </a:solidFill>
          <a:ln w="3175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715">
              <a:defRPr/>
            </a:pPr>
            <a:endParaRPr lang="ko-KR" altLang="en-US" sz="2025" kern="0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xmlns="" id="{0865BD32-F592-47C7-B23B-E8880A825141}"/>
              </a:ext>
            </a:extLst>
          </p:cNvPr>
          <p:cNvSpPr/>
          <p:nvPr/>
        </p:nvSpPr>
        <p:spPr>
          <a:xfrm>
            <a:off x="5193750" y="1233859"/>
            <a:ext cx="620093" cy="620093"/>
          </a:xfrm>
          <a:prstGeom prst="ellipse">
            <a:avLst/>
          </a:prstGeom>
          <a:solidFill>
            <a:sysClr val="window" lastClr="FFFFFF"/>
          </a:solidFill>
          <a:ln w="57150" cap="flat" cmpd="sng" algn="ctr">
            <a:solidFill>
              <a:srgbClr val="8A243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715">
              <a:defRPr/>
            </a:pPr>
            <a:endParaRPr lang="ko-KR" altLang="en-US" sz="2100" kern="0" dirty="0">
              <a:solidFill>
                <a:prstClr val="black">
                  <a:lumMod val="65000"/>
                  <a:lumOff val="35000"/>
                </a:prstClr>
              </a:solidFill>
              <a:latin typeface="Arial"/>
            </a:endParaRPr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xmlns="" id="{FEA61029-5DF6-42A1-944E-66112C60F148}"/>
              </a:ext>
            </a:extLst>
          </p:cNvPr>
          <p:cNvSpPr/>
          <p:nvPr/>
        </p:nvSpPr>
        <p:spPr>
          <a:xfrm>
            <a:off x="5085738" y="2541896"/>
            <a:ext cx="635083" cy="635083"/>
          </a:xfrm>
          <a:prstGeom prst="ellipse">
            <a:avLst/>
          </a:prstGeom>
          <a:solidFill>
            <a:srgbClr val="8A2432"/>
          </a:solidFill>
          <a:ln w="3175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715">
              <a:defRPr/>
            </a:pPr>
            <a:endParaRPr lang="ko-KR" altLang="en-US" sz="2025" kern="0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xmlns="" id="{0865BD32-F592-47C7-B23B-E8880A825141}"/>
              </a:ext>
            </a:extLst>
          </p:cNvPr>
          <p:cNvSpPr/>
          <p:nvPr/>
        </p:nvSpPr>
        <p:spPr>
          <a:xfrm>
            <a:off x="5193750" y="2549391"/>
            <a:ext cx="620093" cy="620093"/>
          </a:xfrm>
          <a:prstGeom prst="ellipse">
            <a:avLst/>
          </a:prstGeom>
          <a:solidFill>
            <a:sysClr val="window" lastClr="FFFFFF"/>
          </a:solidFill>
          <a:ln w="57150" cap="flat" cmpd="sng" algn="ctr">
            <a:solidFill>
              <a:srgbClr val="8A243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715">
              <a:defRPr/>
            </a:pPr>
            <a:endParaRPr lang="ko-KR" altLang="en-US" sz="2100" kern="0" dirty="0">
              <a:solidFill>
                <a:prstClr val="black">
                  <a:lumMod val="65000"/>
                  <a:lumOff val="35000"/>
                </a:prstClr>
              </a:solidFill>
              <a:latin typeface="Arial"/>
            </a:endParaRPr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xmlns="" id="{FEA61029-5DF6-42A1-944E-66112C60F148}"/>
              </a:ext>
            </a:extLst>
          </p:cNvPr>
          <p:cNvSpPr/>
          <p:nvPr/>
        </p:nvSpPr>
        <p:spPr>
          <a:xfrm>
            <a:off x="5086631" y="3843957"/>
            <a:ext cx="635083" cy="635083"/>
          </a:xfrm>
          <a:prstGeom prst="ellipse">
            <a:avLst/>
          </a:prstGeom>
          <a:solidFill>
            <a:srgbClr val="8A2432"/>
          </a:solidFill>
          <a:ln w="3175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715">
              <a:defRPr/>
            </a:pPr>
            <a:endParaRPr lang="ko-KR" altLang="en-US" sz="2025" kern="0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xmlns="" id="{0865BD32-F592-47C7-B23B-E8880A825141}"/>
              </a:ext>
            </a:extLst>
          </p:cNvPr>
          <p:cNvSpPr/>
          <p:nvPr/>
        </p:nvSpPr>
        <p:spPr>
          <a:xfrm>
            <a:off x="5194643" y="3851452"/>
            <a:ext cx="620093" cy="620093"/>
          </a:xfrm>
          <a:prstGeom prst="ellipse">
            <a:avLst/>
          </a:prstGeom>
          <a:solidFill>
            <a:sysClr val="window" lastClr="FFFFFF"/>
          </a:solidFill>
          <a:ln w="57150" cap="flat" cmpd="sng" algn="ctr">
            <a:solidFill>
              <a:srgbClr val="8A243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715">
              <a:defRPr/>
            </a:pPr>
            <a:endParaRPr lang="ko-KR" altLang="en-US" sz="2100" kern="0" dirty="0">
              <a:solidFill>
                <a:prstClr val="black">
                  <a:lumMod val="65000"/>
                  <a:lumOff val="35000"/>
                </a:prstClr>
              </a:solidFill>
              <a:latin typeface="Arial"/>
            </a:endParaRPr>
          </a:p>
        </p:txBody>
      </p:sp>
      <p:sp>
        <p:nvSpPr>
          <p:cNvPr id="46" name="Text Placeholder 1"/>
          <p:cNvSpPr txBox="1">
            <a:spLocks/>
          </p:cNvSpPr>
          <p:nvPr/>
        </p:nvSpPr>
        <p:spPr>
          <a:xfrm>
            <a:off x="242647" y="254632"/>
            <a:ext cx="8679898" cy="543185"/>
          </a:xfrm>
          <a:prstGeom prst="rect">
            <a:avLst/>
          </a:prstGeom>
        </p:spPr>
        <p:txBody>
          <a:bodyPr anchor="ctr">
            <a:normAutofit fontScale="92500" lnSpcReduction="10000"/>
          </a:bodyPr>
          <a:lstStyle>
            <a:lvl1pPr marL="0" indent="0" algn="ctr" defTabSz="914423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5400" b="0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Arial" pitchFamily="34" charset="0"/>
              </a:defRPr>
            </a:lvl1pPr>
            <a:lvl2pPr marL="685818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28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40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52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63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75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85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98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17">
              <a:spcBef>
                <a:spcPts val="750"/>
              </a:spcBef>
              <a:defRPr/>
            </a:pPr>
            <a:r>
              <a:rPr lang="en-US" sz="405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</a:rPr>
              <a:t>Título</a:t>
            </a:r>
            <a:endParaRPr lang="en-US" sz="4050" b="1" dirty="0">
              <a:solidFill>
                <a:schemeClr val="tx1">
                  <a:lumMod val="65000"/>
                  <a:lumOff val="35000"/>
                </a:schemeClr>
              </a:solidFill>
              <a:latin typeface="Arial"/>
            </a:endParaRPr>
          </a:p>
        </p:txBody>
      </p:sp>
      <p:grpSp>
        <p:nvGrpSpPr>
          <p:cNvPr id="47" name="Group 2">
            <a:extLst>
              <a:ext uri="{FF2B5EF4-FFF2-40B4-BE49-F238E27FC236}">
                <a16:creationId xmlns:a16="http://schemas.microsoft.com/office/drawing/2014/main" xmlns="" id="{4F962850-38C3-49B3-AB1A-F2952CD686AE}"/>
              </a:ext>
            </a:extLst>
          </p:cNvPr>
          <p:cNvGrpSpPr/>
          <p:nvPr/>
        </p:nvGrpSpPr>
        <p:grpSpPr>
          <a:xfrm>
            <a:off x="4546570" y="1240829"/>
            <a:ext cx="51719" cy="3212381"/>
            <a:chOff x="4283968" y="1628800"/>
            <a:chExt cx="68958" cy="4283174"/>
          </a:xfrm>
          <a:solidFill>
            <a:srgbClr val="8A2432"/>
          </a:solidFill>
        </p:grpSpPr>
        <p:sp>
          <p:nvSpPr>
            <p:cNvPr id="48" name="Rectangle 3">
              <a:extLst>
                <a:ext uri="{FF2B5EF4-FFF2-40B4-BE49-F238E27FC236}">
                  <a16:creationId xmlns:a16="http://schemas.microsoft.com/office/drawing/2014/main" xmlns="" id="{D018BF78-DACD-44F2-A4CD-84822AD58AD5}"/>
                </a:ext>
              </a:extLst>
            </p:cNvPr>
            <p:cNvSpPr/>
            <p:nvPr/>
          </p:nvSpPr>
          <p:spPr>
            <a:xfrm>
              <a:off x="4283968" y="1628800"/>
              <a:ext cx="68958" cy="826790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715">
                <a:defRPr/>
              </a:pPr>
              <a:endParaRPr lang="ko-KR" altLang="en-US" sz="2025" kern="0" dirty="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49" name="Rectangle 4">
              <a:extLst>
                <a:ext uri="{FF2B5EF4-FFF2-40B4-BE49-F238E27FC236}">
                  <a16:creationId xmlns:a16="http://schemas.microsoft.com/office/drawing/2014/main" xmlns="" id="{756FC572-614A-4E43-AC0B-45BE7C2B5D6F}"/>
                </a:ext>
              </a:extLst>
            </p:cNvPr>
            <p:cNvSpPr/>
            <p:nvPr/>
          </p:nvSpPr>
          <p:spPr>
            <a:xfrm>
              <a:off x="4283968" y="2492896"/>
              <a:ext cx="68958" cy="826790"/>
            </a:xfrm>
            <a:prstGeom prst="rect">
              <a:avLst/>
            </a:prstGeom>
            <a:solidFill>
              <a:srgbClr val="8A243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715">
                <a:defRPr/>
              </a:pPr>
              <a:endParaRPr lang="ko-KR" altLang="en-US" sz="2025" kern="0" dirty="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50" name="Rectangle 5">
              <a:extLst>
                <a:ext uri="{FF2B5EF4-FFF2-40B4-BE49-F238E27FC236}">
                  <a16:creationId xmlns:a16="http://schemas.microsoft.com/office/drawing/2014/main" xmlns="" id="{C77ECFA2-6341-46C5-A088-C6F957DEF429}"/>
                </a:ext>
              </a:extLst>
            </p:cNvPr>
            <p:cNvSpPr/>
            <p:nvPr/>
          </p:nvSpPr>
          <p:spPr>
            <a:xfrm>
              <a:off x="4283968" y="3356992"/>
              <a:ext cx="68958" cy="826790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715">
                <a:defRPr/>
              </a:pPr>
              <a:endParaRPr lang="ko-KR" altLang="en-US" sz="2025" kern="0" dirty="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51" name="Rectangle 6">
              <a:extLst>
                <a:ext uri="{FF2B5EF4-FFF2-40B4-BE49-F238E27FC236}">
                  <a16:creationId xmlns:a16="http://schemas.microsoft.com/office/drawing/2014/main" xmlns="" id="{1E647892-12E5-461E-9EAB-3538E76631D8}"/>
                </a:ext>
              </a:extLst>
            </p:cNvPr>
            <p:cNvSpPr/>
            <p:nvPr/>
          </p:nvSpPr>
          <p:spPr>
            <a:xfrm>
              <a:off x="4283968" y="4221088"/>
              <a:ext cx="68958" cy="826790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715">
                <a:defRPr/>
              </a:pPr>
              <a:endParaRPr lang="ko-KR" altLang="en-US" sz="2025" kern="0" dirty="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52" name="Rectangle 7">
              <a:extLst>
                <a:ext uri="{FF2B5EF4-FFF2-40B4-BE49-F238E27FC236}">
                  <a16:creationId xmlns:a16="http://schemas.microsoft.com/office/drawing/2014/main" xmlns="" id="{77BEE928-BA56-49EC-BDA9-DA9586BEDC56}"/>
                </a:ext>
              </a:extLst>
            </p:cNvPr>
            <p:cNvSpPr/>
            <p:nvPr/>
          </p:nvSpPr>
          <p:spPr>
            <a:xfrm>
              <a:off x="4283968" y="5085184"/>
              <a:ext cx="68958" cy="826790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715">
                <a:defRPr/>
              </a:pPr>
              <a:endParaRPr lang="ko-KR" altLang="en-US" sz="2025" kern="0" dirty="0">
                <a:solidFill>
                  <a:prstClr val="white"/>
                </a:solidFill>
                <a:latin typeface="Arial"/>
              </a:endParaRPr>
            </a:p>
          </p:txBody>
        </p:sp>
      </p:grpSp>
      <p:cxnSp>
        <p:nvCxnSpPr>
          <p:cNvPr id="53" name="Straight Connector 8">
            <a:extLst>
              <a:ext uri="{FF2B5EF4-FFF2-40B4-BE49-F238E27FC236}">
                <a16:creationId xmlns:a16="http://schemas.microsoft.com/office/drawing/2014/main" xmlns="" id="{08DF6916-B8C0-4C7B-8A8A-FFB6F9F32EFE}"/>
              </a:ext>
            </a:extLst>
          </p:cNvPr>
          <p:cNvCxnSpPr/>
          <p:nvPr/>
        </p:nvCxnSpPr>
        <p:spPr>
          <a:xfrm>
            <a:off x="4708587" y="1550876"/>
            <a:ext cx="270030" cy="0"/>
          </a:xfrm>
          <a:prstGeom prst="line">
            <a:avLst/>
          </a:prstGeom>
          <a:noFill/>
          <a:ln w="190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miter lim="800000"/>
            <a:headEnd type="oval" w="sm" len="sm"/>
            <a:tailEnd type="oval" w="sm" len="sm"/>
          </a:ln>
          <a:effectLst/>
        </p:spPr>
      </p:cxnSp>
      <p:cxnSp>
        <p:nvCxnSpPr>
          <p:cNvPr id="54" name="Straight Connector 9">
            <a:extLst>
              <a:ext uri="{FF2B5EF4-FFF2-40B4-BE49-F238E27FC236}">
                <a16:creationId xmlns:a16="http://schemas.microsoft.com/office/drawing/2014/main" xmlns="" id="{2C30DF46-A4CF-4E8A-89E7-B44AF95912E4}"/>
              </a:ext>
            </a:extLst>
          </p:cNvPr>
          <p:cNvCxnSpPr/>
          <p:nvPr/>
        </p:nvCxnSpPr>
        <p:spPr>
          <a:xfrm>
            <a:off x="4708587" y="2859934"/>
            <a:ext cx="270030" cy="0"/>
          </a:xfrm>
          <a:prstGeom prst="line">
            <a:avLst/>
          </a:prstGeom>
          <a:noFill/>
          <a:ln w="190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miter lim="800000"/>
            <a:headEnd type="oval" w="sm" len="sm"/>
            <a:tailEnd type="oval" w="sm" len="sm"/>
          </a:ln>
          <a:effectLst/>
        </p:spPr>
      </p:cxnSp>
      <p:cxnSp>
        <p:nvCxnSpPr>
          <p:cNvPr id="55" name="Straight Connector 10">
            <a:extLst>
              <a:ext uri="{FF2B5EF4-FFF2-40B4-BE49-F238E27FC236}">
                <a16:creationId xmlns:a16="http://schemas.microsoft.com/office/drawing/2014/main" xmlns="" id="{1A8634F9-B816-4601-BDA6-BCD72D816237}"/>
              </a:ext>
            </a:extLst>
          </p:cNvPr>
          <p:cNvCxnSpPr/>
          <p:nvPr/>
        </p:nvCxnSpPr>
        <p:spPr>
          <a:xfrm>
            <a:off x="4708587" y="4168992"/>
            <a:ext cx="270030" cy="0"/>
          </a:xfrm>
          <a:prstGeom prst="line">
            <a:avLst/>
          </a:prstGeom>
          <a:noFill/>
          <a:ln w="190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miter lim="800000"/>
            <a:headEnd type="oval" w="sm" len="sm"/>
            <a:tailEnd type="oval" w="sm" len="sm"/>
          </a:ln>
          <a:effectLst/>
        </p:spPr>
      </p:cxnSp>
      <p:cxnSp>
        <p:nvCxnSpPr>
          <p:cNvPr id="56" name="Straight Connector 11">
            <a:extLst>
              <a:ext uri="{FF2B5EF4-FFF2-40B4-BE49-F238E27FC236}">
                <a16:creationId xmlns:a16="http://schemas.microsoft.com/office/drawing/2014/main" xmlns="" id="{9113DB33-D2FA-4971-8C7D-FE692A3610FD}"/>
              </a:ext>
            </a:extLst>
          </p:cNvPr>
          <p:cNvCxnSpPr/>
          <p:nvPr/>
        </p:nvCxnSpPr>
        <p:spPr>
          <a:xfrm>
            <a:off x="4147096" y="3484823"/>
            <a:ext cx="270030" cy="0"/>
          </a:xfrm>
          <a:prstGeom prst="line">
            <a:avLst/>
          </a:prstGeom>
          <a:noFill/>
          <a:ln w="190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miter lim="800000"/>
            <a:headEnd type="oval" w="sm" len="sm"/>
            <a:tailEnd type="oval" w="sm" len="sm"/>
          </a:ln>
          <a:effectLst/>
        </p:spPr>
      </p:cxnSp>
      <p:sp>
        <p:nvSpPr>
          <p:cNvPr id="57" name="Oval 56">
            <a:extLst>
              <a:ext uri="{FF2B5EF4-FFF2-40B4-BE49-F238E27FC236}">
                <a16:creationId xmlns:a16="http://schemas.microsoft.com/office/drawing/2014/main" xmlns="" id="{FEA61029-5DF6-42A1-944E-66112C60F148}"/>
              </a:ext>
            </a:extLst>
          </p:cNvPr>
          <p:cNvSpPr/>
          <p:nvPr/>
        </p:nvSpPr>
        <p:spPr>
          <a:xfrm>
            <a:off x="3409492" y="1891832"/>
            <a:ext cx="635083" cy="635083"/>
          </a:xfrm>
          <a:prstGeom prst="ellipse">
            <a:avLst/>
          </a:prstGeom>
          <a:solidFill>
            <a:srgbClr val="8A2432"/>
          </a:solidFill>
          <a:ln w="3175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715">
              <a:defRPr/>
            </a:pPr>
            <a:endParaRPr lang="ko-KR" altLang="en-US" sz="2025" kern="0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xmlns="" id="{0865BD32-F592-47C7-B23B-E8880A825141}"/>
              </a:ext>
            </a:extLst>
          </p:cNvPr>
          <p:cNvSpPr/>
          <p:nvPr/>
        </p:nvSpPr>
        <p:spPr>
          <a:xfrm>
            <a:off x="3315577" y="1899327"/>
            <a:ext cx="620093" cy="620093"/>
          </a:xfrm>
          <a:prstGeom prst="ellipse">
            <a:avLst/>
          </a:prstGeom>
          <a:solidFill>
            <a:sysClr val="window" lastClr="FFFFFF"/>
          </a:solidFill>
          <a:ln w="57150" cap="flat" cmpd="sng" algn="ctr">
            <a:solidFill>
              <a:srgbClr val="8A243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715">
              <a:defRPr/>
            </a:pPr>
            <a:endParaRPr lang="ko-KR" altLang="en-US" sz="2100" kern="0" dirty="0">
              <a:solidFill>
                <a:prstClr val="black">
                  <a:lumMod val="65000"/>
                  <a:lumOff val="35000"/>
                </a:prstClr>
              </a:solidFill>
              <a:latin typeface="Arial"/>
            </a:endParaRPr>
          </a:p>
        </p:txBody>
      </p:sp>
      <p:cxnSp>
        <p:nvCxnSpPr>
          <p:cNvPr id="59" name="Straight Connector 14">
            <a:extLst>
              <a:ext uri="{FF2B5EF4-FFF2-40B4-BE49-F238E27FC236}">
                <a16:creationId xmlns:a16="http://schemas.microsoft.com/office/drawing/2014/main" xmlns="" id="{042338C2-2344-4DC2-A653-6BC0D90625B9}"/>
              </a:ext>
            </a:extLst>
          </p:cNvPr>
          <p:cNvCxnSpPr/>
          <p:nvPr/>
        </p:nvCxnSpPr>
        <p:spPr>
          <a:xfrm>
            <a:off x="4147096" y="2210467"/>
            <a:ext cx="270030" cy="0"/>
          </a:xfrm>
          <a:prstGeom prst="line">
            <a:avLst/>
          </a:prstGeom>
          <a:noFill/>
          <a:ln w="190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miter lim="800000"/>
            <a:headEnd type="oval" w="sm" len="sm"/>
            <a:tailEnd type="oval" w="sm" len="sm"/>
          </a:ln>
          <a:effectLst/>
        </p:spPr>
      </p:cxnSp>
      <p:grpSp>
        <p:nvGrpSpPr>
          <p:cNvPr id="65" name="그룹 7">
            <a:extLst>
              <a:ext uri="{FF2B5EF4-FFF2-40B4-BE49-F238E27FC236}">
                <a16:creationId xmlns:a16="http://schemas.microsoft.com/office/drawing/2014/main" xmlns="" id="{8B055020-D162-4675-98DE-B7834B636ADD}"/>
              </a:ext>
            </a:extLst>
          </p:cNvPr>
          <p:cNvGrpSpPr/>
          <p:nvPr/>
        </p:nvGrpSpPr>
        <p:grpSpPr>
          <a:xfrm>
            <a:off x="5922748" y="1197987"/>
            <a:ext cx="2569127" cy="696048"/>
            <a:chOff x="6328767" y="1465734"/>
            <a:chExt cx="2563713" cy="928063"/>
          </a:xfrm>
        </p:grpSpPr>
        <p:sp>
          <p:nvSpPr>
            <p:cNvPr id="66" name="TextBox 21">
              <a:extLst>
                <a:ext uri="{FF2B5EF4-FFF2-40B4-BE49-F238E27FC236}">
                  <a16:creationId xmlns:a16="http://schemas.microsoft.com/office/drawing/2014/main" xmlns="" id="{135911EF-FB60-446E-96DA-6DAD7D3CAB49}"/>
                </a:ext>
              </a:extLst>
            </p:cNvPr>
            <p:cNvSpPr txBox="1"/>
            <p:nvPr/>
          </p:nvSpPr>
          <p:spPr>
            <a:xfrm>
              <a:off x="6328767" y="1465734"/>
              <a:ext cx="2563713" cy="338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715"/>
              <a:r>
                <a:rPr lang="en-US" altLang="ko-KR" sz="1050" b="1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Título</a:t>
              </a:r>
              <a:endParaRPr lang="ko-KR" altLang="en-US" sz="1050" b="1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TextBox 22">
              <a:extLst>
                <a:ext uri="{FF2B5EF4-FFF2-40B4-BE49-F238E27FC236}">
                  <a16:creationId xmlns:a16="http://schemas.microsoft.com/office/drawing/2014/main" xmlns="" id="{370C7D3A-F7E2-4C56-BD10-0FE754AE6C2E}"/>
                </a:ext>
              </a:extLst>
            </p:cNvPr>
            <p:cNvSpPr txBox="1"/>
            <p:nvPr/>
          </p:nvSpPr>
          <p:spPr>
            <a:xfrm>
              <a:off x="6328767" y="1716689"/>
              <a:ext cx="1760210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715"/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Exemplo</a:t>
              </a:r>
              <a:r>
                <a:rPr lang="en-US" altLang="ko-KR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1: </a:t>
              </a:r>
            </a:p>
            <a:p>
              <a:pPr defTabSz="685715"/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Coloque</a:t>
              </a:r>
              <a:r>
                <a:rPr lang="en-US" altLang="ko-KR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aqui</a:t>
              </a:r>
              <a:r>
                <a:rPr lang="en-US" altLang="ko-KR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o </a:t>
              </a:r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texto</a:t>
              </a:r>
              <a:r>
                <a:rPr lang="en-US" altLang="ko-KR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descritivo</a:t>
              </a:r>
              <a:r>
                <a:rPr lang="en-US" altLang="ko-KR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sobre</a:t>
              </a:r>
              <a:r>
                <a:rPr lang="en-US" altLang="ko-KR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esta</a:t>
              </a:r>
              <a:r>
                <a:rPr lang="en-US" altLang="ko-KR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característica</a:t>
              </a:r>
              <a:r>
                <a:rPr lang="en-US" altLang="ko-KR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</p:txBody>
        </p:sp>
      </p:grpSp>
      <p:sp>
        <p:nvSpPr>
          <p:cNvPr id="90" name="Oval 89">
            <a:extLst>
              <a:ext uri="{FF2B5EF4-FFF2-40B4-BE49-F238E27FC236}">
                <a16:creationId xmlns:a16="http://schemas.microsoft.com/office/drawing/2014/main" xmlns="" id="{FEA61029-5DF6-42A1-944E-66112C60F148}"/>
              </a:ext>
            </a:extLst>
          </p:cNvPr>
          <p:cNvSpPr/>
          <p:nvPr/>
        </p:nvSpPr>
        <p:spPr>
          <a:xfrm>
            <a:off x="3409492" y="3167281"/>
            <a:ext cx="635083" cy="635083"/>
          </a:xfrm>
          <a:prstGeom prst="ellipse">
            <a:avLst/>
          </a:prstGeom>
          <a:solidFill>
            <a:srgbClr val="8A2432"/>
          </a:solidFill>
          <a:ln w="3175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715">
              <a:defRPr/>
            </a:pPr>
            <a:endParaRPr lang="ko-KR" altLang="en-US" sz="2025" kern="0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xmlns="" id="{0865BD32-F592-47C7-B23B-E8880A825141}"/>
              </a:ext>
            </a:extLst>
          </p:cNvPr>
          <p:cNvSpPr/>
          <p:nvPr/>
        </p:nvSpPr>
        <p:spPr>
          <a:xfrm>
            <a:off x="3315577" y="3174776"/>
            <a:ext cx="620093" cy="620093"/>
          </a:xfrm>
          <a:prstGeom prst="ellipse">
            <a:avLst/>
          </a:prstGeom>
          <a:solidFill>
            <a:sysClr val="window" lastClr="FFFFFF"/>
          </a:solidFill>
          <a:ln w="57150" cap="flat" cmpd="sng" algn="ctr">
            <a:solidFill>
              <a:srgbClr val="8A243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715">
              <a:defRPr/>
            </a:pPr>
            <a:endParaRPr lang="ko-KR" altLang="en-US" sz="2100" kern="0" dirty="0">
              <a:solidFill>
                <a:prstClr val="black">
                  <a:lumMod val="65000"/>
                  <a:lumOff val="35000"/>
                </a:prstClr>
              </a:solidFill>
              <a:latin typeface="Arial"/>
            </a:endParaRPr>
          </a:p>
        </p:txBody>
      </p:sp>
      <p:grpSp>
        <p:nvGrpSpPr>
          <p:cNvPr id="101" name="그룹 7">
            <a:extLst>
              <a:ext uri="{FF2B5EF4-FFF2-40B4-BE49-F238E27FC236}">
                <a16:creationId xmlns:a16="http://schemas.microsoft.com/office/drawing/2014/main" xmlns="" id="{8B055020-D162-4675-98DE-B7834B636ADD}"/>
              </a:ext>
            </a:extLst>
          </p:cNvPr>
          <p:cNvGrpSpPr/>
          <p:nvPr/>
        </p:nvGrpSpPr>
        <p:grpSpPr>
          <a:xfrm>
            <a:off x="5922748" y="2501813"/>
            <a:ext cx="2569127" cy="696048"/>
            <a:chOff x="6328767" y="1465734"/>
            <a:chExt cx="2563713" cy="928063"/>
          </a:xfrm>
        </p:grpSpPr>
        <p:sp>
          <p:nvSpPr>
            <p:cNvPr id="102" name="TextBox 21">
              <a:extLst>
                <a:ext uri="{FF2B5EF4-FFF2-40B4-BE49-F238E27FC236}">
                  <a16:creationId xmlns:a16="http://schemas.microsoft.com/office/drawing/2014/main" xmlns="" id="{135911EF-FB60-446E-96DA-6DAD7D3CAB49}"/>
                </a:ext>
              </a:extLst>
            </p:cNvPr>
            <p:cNvSpPr txBox="1"/>
            <p:nvPr/>
          </p:nvSpPr>
          <p:spPr>
            <a:xfrm>
              <a:off x="6328767" y="1465734"/>
              <a:ext cx="2563713" cy="338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715"/>
              <a:r>
                <a:rPr lang="en-US" altLang="ko-KR" sz="1050" b="1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Título</a:t>
              </a:r>
              <a:endParaRPr lang="ko-KR" altLang="en-US" sz="1050" b="1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3" name="TextBox 22">
              <a:extLst>
                <a:ext uri="{FF2B5EF4-FFF2-40B4-BE49-F238E27FC236}">
                  <a16:creationId xmlns:a16="http://schemas.microsoft.com/office/drawing/2014/main" xmlns="" id="{370C7D3A-F7E2-4C56-BD10-0FE754AE6C2E}"/>
                </a:ext>
              </a:extLst>
            </p:cNvPr>
            <p:cNvSpPr txBox="1"/>
            <p:nvPr/>
          </p:nvSpPr>
          <p:spPr>
            <a:xfrm>
              <a:off x="6328767" y="1716689"/>
              <a:ext cx="1760210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715"/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Exemplo</a:t>
              </a:r>
              <a:r>
                <a:rPr lang="en-US" altLang="ko-KR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3: </a:t>
              </a:r>
            </a:p>
            <a:p>
              <a:pPr defTabSz="685715"/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Coloque</a:t>
              </a:r>
              <a:r>
                <a:rPr lang="en-US" altLang="ko-KR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aqui</a:t>
              </a:r>
              <a:r>
                <a:rPr lang="en-US" altLang="ko-KR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o </a:t>
              </a:r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texto</a:t>
              </a:r>
              <a:r>
                <a:rPr lang="en-US" altLang="ko-KR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descritivo</a:t>
              </a:r>
              <a:r>
                <a:rPr lang="en-US" altLang="ko-KR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sobre</a:t>
              </a:r>
              <a:r>
                <a:rPr lang="en-US" altLang="ko-KR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esta</a:t>
              </a:r>
              <a:r>
                <a:rPr lang="en-US" altLang="ko-KR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característica</a:t>
              </a:r>
              <a:r>
                <a:rPr lang="en-US" altLang="ko-KR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</p:txBody>
        </p:sp>
      </p:grpSp>
      <p:grpSp>
        <p:nvGrpSpPr>
          <p:cNvPr id="107" name="그룹 7">
            <a:extLst>
              <a:ext uri="{FF2B5EF4-FFF2-40B4-BE49-F238E27FC236}">
                <a16:creationId xmlns:a16="http://schemas.microsoft.com/office/drawing/2014/main" xmlns="" id="{8B055020-D162-4675-98DE-B7834B636ADD}"/>
              </a:ext>
            </a:extLst>
          </p:cNvPr>
          <p:cNvGrpSpPr/>
          <p:nvPr/>
        </p:nvGrpSpPr>
        <p:grpSpPr>
          <a:xfrm>
            <a:off x="5922748" y="3825017"/>
            <a:ext cx="2569127" cy="696048"/>
            <a:chOff x="6328767" y="1465734"/>
            <a:chExt cx="2563713" cy="928063"/>
          </a:xfrm>
        </p:grpSpPr>
        <p:sp>
          <p:nvSpPr>
            <p:cNvPr id="108" name="TextBox 21">
              <a:extLst>
                <a:ext uri="{FF2B5EF4-FFF2-40B4-BE49-F238E27FC236}">
                  <a16:creationId xmlns:a16="http://schemas.microsoft.com/office/drawing/2014/main" xmlns="" id="{135911EF-FB60-446E-96DA-6DAD7D3CAB49}"/>
                </a:ext>
              </a:extLst>
            </p:cNvPr>
            <p:cNvSpPr txBox="1"/>
            <p:nvPr/>
          </p:nvSpPr>
          <p:spPr>
            <a:xfrm>
              <a:off x="6328767" y="1465734"/>
              <a:ext cx="2563713" cy="338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715"/>
              <a:r>
                <a:rPr lang="en-US" altLang="ko-KR" sz="1050" b="1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Título</a:t>
              </a:r>
              <a:endParaRPr lang="ko-KR" altLang="en-US" sz="1050" b="1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9" name="TextBox 22">
              <a:extLst>
                <a:ext uri="{FF2B5EF4-FFF2-40B4-BE49-F238E27FC236}">
                  <a16:creationId xmlns:a16="http://schemas.microsoft.com/office/drawing/2014/main" xmlns="" id="{370C7D3A-F7E2-4C56-BD10-0FE754AE6C2E}"/>
                </a:ext>
              </a:extLst>
            </p:cNvPr>
            <p:cNvSpPr txBox="1"/>
            <p:nvPr/>
          </p:nvSpPr>
          <p:spPr>
            <a:xfrm>
              <a:off x="6328767" y="1716689"/>
              <a:ext cx="1760210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715"/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Exemplo</a:t>
              </a:r>
              <a:r>
                <a:rPr lang="en-US" altLang="ko-KR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5: </a:t>
              </a:r>
            </a:p>
            <a:p>
              <a:pPr defTabSz="685715"/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Coloque</a:t>
              </a:r>
              <a:r>
                <a:rPr lang="en-US" altLang="ko-KR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aqui</a:t>
              </a:r>
              <a:r>
                <a:rPr lang="en-US" altLang="ko-KR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o </a:t>
              </a:r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texto</a:t>
              </a:r>
              <a:r>
                <a:rPr lang="en-US" altLang="ko-KR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descritivo</a:t>
              </a:r>
              <a:r>
                <a:rPr lang="en-US" altLang="ko-KR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sobre</a:t>
              </a:r>
              <a:r>
                <a:rPr lang="en-US" altLang="ko-KR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esta</a:t>
              </a:r>
              <a:r>
                <a:rPr lang="en-US" altLang="ko-KR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característica</a:t>
              </a:r>
              <a:r>
                <a:rPr lang="en-US" altLang="ko-KR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</p:txBody>
        </p:sp>
      </p:grpSp>
      <p:grpSp>
        <p:nvGrpSpPr>
          <p:cNvPr id="113" name="그룹 7">
            <a:extLst>
              <a:ext uri="{FF2B5EF4-FFF2-40B4-BE49-F238E27FC236}">
                <a16:creationId xmlns:a16="http://schemas.microsoft.com/office/drawing/2014/main" xmlns="" id="{8B055020-D162-4675-98DE-B7834B636ADD}"/>
              </a:ext>
            </a:extLst>
          </p:cNvPr>
          <p:cNvGrpSpPr/>
          <p:nvPr/>
        </p:nvGrpSpPr>
        <p:grpSpPr>
          <a:xfrm>
            <a:off x="617007" y="1984406"/>
            <a:ext cx="2569126" cy="696048"/>
            <a:chOff x="6829705" y="1465734"/>
            <a:chExt cx="2563713" cy="928063"/>
          </a:xfrm>
        </p:grpSpPr>
        <p:sp>
          <p:nvSpPr>
            <p:cNvPr id="114" name="TextBox 21">
              <a:extLst>
                <a:ext uri="{FF2B5EF4-FFF2-40B4-BE49-F238E27FC236}">
                  <a16:creationId xmlns:a16="http://schemas.microsoft.com/office/drawing/2014/main" xmlns="" id="{135911EF-FB60-446E-96DA-6DAD7D3CAB49}"/>
                </a:ext>
              </a:extLst>
            </p:cNvPr>
            <p:cNvSpPr txBox="1"/>
            <p:nvPr/>
          </p:nvSpPr>
          <p:spPr>
            <a:xfrm>
              <a:off x="6829705" y="1465734"/>
              <a:ext cx="2563713" cy="338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685715"/>
              <a:r>
                <a:rPr lang="en-US" altLang="ko-KR" sz="1050" b="1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Título</a:t>
              </a:r>
              <a:endParaRPr lang="ko-KR" altLang="en-US" sz="1050" b="1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TextBox 22">
              <a:extLst>
                <a:ext uri="{FF2B5EF4-FFF2-40B4-BE49-F238E27FC236}">
                  <a16:creationId xmlns:a16="http://schemas.microsoft.com/office/drawing/2014/main" xmlns="" id="{370C7D3A-F7E2-4C56-BD10-0FE754AE6C2E}"/>
                </a:ext>
              </a:extLst>
            </p:cNvPr>
            <p:cNvSpPr txBox="1"/>
            <p:nvPr/>
          </p:nvSpPr>
          <p:spPr>
            <a:xfrm>
              <a:off x="7582623" y="1716689"/>
              <a:ext cx="181079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685715"/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Exemplo</a:t>
              </a:r>
              <a:r>
                <a:rPr lang="en-US" altLang="ko-KR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2: </a:t>
              </a:r>
            </a:p>
            <a:p>
              <a:pPr algn="r" defTabSz="685715"/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Coloque</a:t>
              </a:r>
              <a:r>
                <a:rPr lang="en-US" altLang="ko-KR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aqui</a:t>
              </a:r>
              <a:r>
                <a:rPr lang="en-US" altLang="ko-KR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o </a:t>
              </a:r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texto</a:t>
              </a:r>
              <a:r>
                <a:rPr lang="en-US" altLang="ko-KR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descritivo</a:t>
              </a:r>
              <a:r>
                <a:rPr lang="en-US" altLang="ko-KR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sobre</a:t>
              </a:r>
              <a:r>
                <a:rPr lang="en-US" altLang="ko-KR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esta</a:t>
              </a:r>
              <a:r>
                <a:rPr lang="en-US" altLang="ko-KR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característica</a:t>
              </a:r>
              <a:r>
                <a:rPr lang="en-US" altLang="ko-KR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</p:txBody>
        </p:sp>
      </p:grpSp>
      <p:grpSp>
        <p:nvGrpSpPr>
          <p:cNvPr id="116" name="그룹 7">
            <a:extLst>
              <a:ext uri="{FF2B5EF4-FFF2-40B4-BE49-F238E27FC236}">
                <a16:creationId xmlns:a16="http://schemas.microsoft.com/office/drawing/2014/main" xmlns="" id="{8B055020-D162-4675-98DE-B7834B636ADD}"/>
              </a:ext>
            </a:extLst>
          </p:cNvPr>
          <p:cNvGrpSpPr/>
          <p:nvPr/>
        </p:nvGrpSpPr>
        <p:grpSpPr>
          <a:xfrm>
            <a:off x="609946" y="3153644"/>
            <a:ext cx="2569126" cy="696048"/>
            <a:chOff x="6829705" y="1465734"/>
            <a:chExt cx="2563713" cy="928063"/>
          </a:xfrm>
        </p:grpSpPr>
        <p:sp>
          <p:nvSpPr>
            <p:cNvPr id="117" name="TextBox 21">
              <a:extLst>
                <a:ext uri="{FF2B5EF4-FFF2-40B4-BE49-F238E27FC236}">
                  <a16:creationId xmlns:a16="http://schemas.microsoft.com/office/drawing/2014/main" xmlns="" id="{135911EF-FB60-446E-96DA-6DAD7D3CAB49}"/>
                </a:ext>
              </a:extLst>
            </p:cNvPr>
            <p:cNvSpPr txBox="1"/>
            <p:nvPr/>
          </p:nvSpPr>
          <p:spPr>
            <a:xfrm>
              <a:off x="6829705" y="1465734"/>
              <a:ext cx="2563713" cy="338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685715"/>
              <a:r>
                <a:rPr lang="en-US" altLang="ko-KR" sz="1050" b="1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Título</a:t>
              </a:r>
              <a:endParaRPr lang="ko-KR" altLang="en-US" sz="1050" b="1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8" name="TextBox 22">
              <a:extLst>
                <a:ext uri="{FF2B5EF4-FFF2-40B4-BE49-F238E27FC236}">
                  <a16:creationId xmlns:a16="http://schemas.microsoft.com/office/drawing/2014/main" xmlns="" id="{370C7D3A-F7E2-4C56-BD10-0FE754AE6C2E}"/>
                </a:ext>
              </a:extLst>
            </p:cNvPr>
            <p:cNvSpPr txBox="1"/>
            <p:nvPr/>
          </p:nvSpPr>
          <p:spPr>
            <a:xfrm>
              <a:off x="7582623" y="1716689"/>
              <a:ext cx="181079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685715"/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Exemplo</a:t>
              </a:r>
              <a:r>
                <a:rPr lang="en-US" altLang="ko-KR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2: </a:t>
              </a:r>
            </a:p>
            <a:p>
              <a:pPr algn="r" defTabSz="685715"/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Coloque</a:t>
              </a:r>
              <a:r>
                <a:rPr lang="en-US" altLang="ko-KR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aqui</a:t>
              </a:r>
              <a:r>
                <a:rPr lang="en-US" altLang="ko-KR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o </a:t>
              </a:r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texto</a:t>
              </a:r>
              <a:r>
                <a:rPr lang="en-US" altLang="ko-KR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descritivo</a:t>
              </a:r>
              <a:r>
                <a:rPr lang="en-US" altLang="ko-KR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sobre</a:t>
              </a:r>
              <a:r>
                <a:rPr lang="en-US" altLang="ko-KR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esta</a:t>
              </a:r>
              <a:r>
                <a:rPr lang="en-US" altLang="ko-KR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característica</a:t>
              </a:r>
              <a:r>
                <a:rPr lang="en-US" altLang="ko-KR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</p:txBody>
        </p:sp>
      </p:grpSp>
      <p:sp>
        <p:nvSpPr>
          <p:cNvPr id="119" name="Retângulo 118"/>
          <p:cNvSpPr/>
          <p:nvPr/>
        </p:nvSpPr>
        <p:spPr>
          <a:xfrm>
            <a:off x="0" y="4899991"/>
            <a:ext cx="9144000" cy="243509"/>
          </a:xfrm>
          <a:prstGeom prst="rect">
            <a:avLst/>
          </a:prstGeom>
          <a:solidFill>
            <a:srgbClr val="8A24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013" dirty="0"/>
          </a:p>
        </p:txBody>
      </p:sp>
      <p:sp>
        <p:nvSpPr>
          <p:cNvPr id="120" name="Text Placeholder 1"/>
          <p:cNvSpPr txBox="1">
            <a:spLocks/>
          </p:cNvSpPr>
          <p:nvPr/>
        </p:nvSpPr>
        <p:spPr>
          <a:xfrm>
            <a:off x="5328506" y="1322009"/>
            <a:ext cx="350581" cy="543185"/>
          </a:xfrm>
          <a:prstGeom prst="rect">
            <a:avLst/>
          </a:prstGeom>
        </p:spPr>
        <p:txBody>
          <a:bodyPr anchor="ctr">
            <a:normAutofit fontScale="92500" lnSpcReduction="10000"/>
          </a:bodyPr>
          <a:lstStyle>
            <a:lvl1pPr marL="0" indent="0" algn="ctr" defTabSz="914423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5400" b="0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Arial" pitchFamily="34" charset="0"/>
              </a:defRPr>
            </a:lvl1pPr>
            <a:lvl2pPr marL="685818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28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40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52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63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75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85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98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17">
              <a:spcBef>
                <a:spcPts val="750"/>
              </a:spcBef>
              <a:defRPr/>
            </a:pPr>
            <a:r>
              <a:rPr lang="en-US" sz="40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</a:rPr>
              <a:t>1</a:t>
            </a:r>
          </a:p>
        </p:txBody>
      </p:sp>
      <p:sp>
        <p:nvSpPr>
          <p:cNvPr id="121" name="Text Placeholder 1"/>
          <p:cNvSpPr txBox="1">
            <a:spLocks/>
          </p:cNvSpPr>
          <p:nvPr/>
        </p:nvSpPr>
        <p:spPr>
          <a:xfrm>
            <a:off x="3450332" y="1987477"/>
            <a:ext cx="350581" cy="543185"/>
          </a:xfrm>
          <a:prstGeom prst="rect">
            <a:avLst/>
          </a:prstGeom>
        </p:spPr>
        <p:txBody>
          <a:bodyPr anchor="ctr">
            <a:normAutofit fontScale="92500" lnSpcReduction="10000"/>
          </a:bodyPr>
          <a:lstStyle>
            <a:lvl1pPr marL="0" indent="0" algn="ctr" defTabSz="914423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5400" b="0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Arial" pitchFamily="34" charset="0"/>
              </a:defRPr>
            </a:lvl1pPr>
            <a:lvl2pPr marL="685818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28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40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52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63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75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85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98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17">
              <a:spcBef>
                <a:spcPts val="750"/>
              </a:spcBef>
              <a:defRPr/>
            </a:pPr>
            <a:r>
              <a:rPr lang="en-US" sz="40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</a:rPr>
              <a:t>2</a:t>
            </a:r>
          </a:p>
        </p:txBody>
      </p:sp>
      <p:sp>
        <p:nvSpPr>
          <p:cNvPr id="122" name="Text Placeholder 1"/>
          <p:cNvSpPr txBox="1">
            <a:spLocks/>
          </p:cNvSpPr>
          <p:nvPr/>
        </p:nvSpPr>
        <p:spPr>
          <a:xfrm>
            <a:off x="5328506" y="2637541"/>
            <a:ext cx="350581" cy="543185"/>
          </a:xfrm>
          <a:prstGeom prst="rect">
            <a:avLst/>
          </a:prstGeom>
        </p:spPr>
        <p:txBody>
          <a:bodyPr anchor="ctr">
            <a:normAutofit fontScale="92500" lnSpcReduction="10000"/>
          </a:bodyPr>
          <a:lstStyle>
            <a:lvl1pPr marL="0" indent="0" algn="ctr" defTabSz="914423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5400" b="0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Arial" pitchFamily="34" charset="0"/>
              </a:defRPr>
            </a:lvl1pPr>
            <a:lvl2pPr marL="685818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28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40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52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63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75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85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98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17">
              <a:spcBef>
                <a:spcPts val="750"/>
              </a:spcBef>
              <a:defRPr/>
            </a:pPr>
            <a:r>
              <a:rPr lang="en-US" sz="40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</a:rPr>
              <a:t>3</a:t>
            </a:r>
          </a:p>
        </p:txBody>
      </p:sp>
      <p:sp>
        <p:nvSpPr>
          <p:cNvPr id="123" name="Text Placeholder 1"/>
          <p:cNvSpPr txBox="1">
            <a:spLocks/>
          </p:cNvSpPr>
          <p:nvPr/>
        </p:nvSpPr>
        <p:spPr>
          <a:xfrm>
            <a:off x="3450332" y="3259179"/>
            <a:ext cx="350581" cy="543185"/>
          </a:xfrm>
          <a:prstGeom prst="rect">
            <a:avLst/>
          </a:prstGeom>
        </p:spPr>
        <p:txBody>
          <a:bodyPr anchor="ctr">
            <a:normAutofit fontScale="92500" lnSpcReduction="10000"/>
          </a:bodyPr>
          <a:lstStyle>
            <a:lvl1pPr marL="0" indent="0" algn="ctr" defTabSz="914423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5400" b="0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Arial" pitchFamily="34" charset="0"/>
              </a:defRPr>
            </a:lvl1pPr>
            <a:lvl2pPr marL="685818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28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40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52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63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75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85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98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17">
              <a:spcBef>
                <a:spcPts val="750"/>
              </a:spcBef>
              <a:defRPr/>
            </a:pPr>
            <a:r>
              <a:rPr lang="en-US" sz="40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</a:rPr>
              <a:t>4</a:t>
            </a:r>
          </a:p>
        </p:txBody>
      </p:sp>
      <p:sp>
        <p:nvSpPr>
          <p:cNvPr id="124" name="Text Placeholder 1"/>
          <p:cNvSpPr txBox="1">
            <a:spLocks/>
          </p:cNvSpPr>
          <p:nvPr/>
        </p:nvSpPr>
        <p:spPr>
          <a:xfrm>
            <a:off x="5328506" y="3943350"/>
            <a:ext cx="350581" cy="543185"/>
          </a:xfrm>
          <a:prstGeom prst="rect">
            <a:avLst/>
          </a:prstGeom>
        </p:spPr>
        <p:txBody>
          <a:bodyPr anchor="ctr">
            <a:normAutofit fontScale="92500" lnSpcReduction="10000"/>
          </a:bodyPr>
          <a:lstStyle>
            <a:lvl1pPr marL="0" indent="0" algn="ctr" defTabSz="914423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5400" b="0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Arial" pitchFamily="34" charset="0"/>
              </a:defRPr>
            </a:lvl1pPr>
            <a:lvl2pPr marL="685818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28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40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52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63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75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85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98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17">
              <a:spcBef>
                <a:spcPts val="750"/>
              </a:spcBef>
              <a:defRPr/>
            </a:pPr>
            <a:r>
              <a:rPr lang="en-US" sz="40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</a:rPr>
              <a:t>5</a:t>
            </a:r>
          </a:p>
        </p:txBody>
      </p:sp>
      <p:pic>
        <p:nvPicPr>
          <p:cNvPr id="45" name="Imagem 4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6537" y="4547006"/>
            <a:ext cx="1677521" cy="470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0975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Rectangle 2">
            <a:extLst>
              <a:ext uri="{FF2B5EF4-FFF2-40B4-BE49-F238E27FC236}">
                <a16:creationId xmlns:a16="http://schemas.microsoft.com/office/drawing/2014/main" xmlns="" id="{5A64F161-2991-4962-A330-F4C4D44B2907}"/>
              </a:ext>
            </a:extLst>
          </p:cNvPr>
          <p:cNvSpPr/>
          <p:nvPr/>
        </p:nvSpPr>
        <p:spPr>
          <a:xfrm>
            <a:off x="0" y="4245936"/>
            <a:ext cx="9144000" cy="897564"/>
          </a:xfrm>
          <a:prstGeom prst="rect">
            <a:avLst/>
          </a:prstGeom>
          <a:solidFill>
            <a:srgbClr val="8A243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715">
              <a:defRPr/>
            </a:pPr>
            <a:endParaRPr lang="ko-KR" altLang="en-US" sz="2025" kern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xmlns="" id="{8570F898-B332-4977-B236-E55F8A0285C7}"/>
              </a:ext>
            </a:extLst>
          </p:cNvPr>
          <p:cNvSpPr/>
          <p:nvPr/>
        </p:nvSpPr>
        <p:spPr>
          <a:xfrm>
            <a:off x="694067" y="1348437"/>
            <a:ext cx="351000" cy="351000"/>
          </a:xfrm>
          <a:prstGeom prst="ellipse">
            <a:avLst/>
          </a:prstGeom>
          <a:solidFill>
            <a:srgbClr val="3F3F3F">
              <a:lumMod val="60000"/>
              <a:lumOff val="40000"/>
            </a:srgbClr>
          </a:solidFill>
          <a:ln w="317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715">
              <a:defRPr/>
            </a:pPr>
            <a:endParaRPr lang="ko-KR" altLang="en-US" sz="2025" b="1" kern="0" dirty="0">
              <a:solidFill>
                <a:prstClr val="black">
                  <a:lumMod val="75000"/>
                  <a:lumOff val="25000"/>
                </a:prstClr>
              </a:solidFill>
              <a:latin typeface="Arial"/>
              <a:cs typeface="Arial" pitchFamily="34" charset="0"/>
            </a:endParaRPr>
          </a:p>
        </p:txBody>
      </p:sp>
      <p:sp>
        <p:nvSpPr>
          <p:cNvPr id="76" name="TextBox 4">
            <a:extLst>
              <a:ext uri="{FF2B5EF4-FFF2-40B4-BE49-F238E27FC236}">
                <a16:creationId xmlns:a16="http://schemas.microsoft.com/office/drawing/2014/main" xmlns="" id="{C56D1370-AD67-4477-B37B-199499D37146}"/>
              </a:ext>
            </a:extLst>
          </p:cNvPr>
          <p:cNvSpPr txBox="1"/>
          <p:nvPr/>
        </p:nvSpPr>
        <p:spPr>
          <a:xfrm>
            <a:off x="1033052" y="1408521"/>
            <a:ext cx="191804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715"/>
            <a:r>
              <a:rPr lang="en-US" altLang="ko-KR" sz="105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 pitchFamily="34" charset="0"/>
              </a:rPr>
              <a:t>Título</a:t>
            </a:r>
            <a:endParaRPr lang="ko-KR" altLang="en-US" sz="1050" b="1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 pitchFamily="34" charset="0"/>
            </a:endParaRPr>
          </a:p>
        </p:txBody>
      </p:sp>
      <p:sp>
        <p:nvSpPr>
          <p:cNvPr id="77" name="TextBox 5">
            <a:extLst>
              <a:ext uri="{FF2B5EF4-FFF2-40B4-BE49-F238E27FC236}">
                <a16:creationId xmlns:a16="http://schemas.microsoft.com/office/drawing/2014/main" xmlns="" id="{B160F3C2-E6B8-4203-8E6C-35A4D0A57C3A}"/>
              </a:ext>
            </a:extLst>
          </p:cNvPr>
          <p:cNvSpPr txBox="1"/>
          <p:nvPr/>
        </p:nvSpPr>
        <p:spPr>
          <a:xfrm>
            <a:off x="693120" y="1684588"/>
            <a:ext cx="225797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715"/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Coloque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aqui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texto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descritivo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sobre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esta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característica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Coloque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aqui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texto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descritivo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sobre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esta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característica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Coloque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aqui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texto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descritivo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sobre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esta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característica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79" name="TextBox 7">
            <a:extLst>
              <a:ext uri="{FF2B5EF4-FFF2-40B4-BE49-F238E27FC236}">
                <a16:creationId xmlns:a16="http://schemas.microsoft.com/office/drawing/2014/main" xmlns="" id="{BE05C24D-5AE1-4F77-8BA4-5AF6BCE2B17D}"/>
              </a:ext>
            </a:extLst>
          </p:cNvPr>
          <p:cNvSpPr txBox="1"/>
          <p:nvPr/>
        </p:nvSpPr>
        <p:spPr>
          <a:xfrm>
            <a:off x="6607019" y="1408521"/>
            <a:ext cx="191804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715"/>
            <a:r>
              <a:rPr lang="en-US" altLang="ko-KR" sz="105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 pitchFamily="34" charset="0"/>
              </a:rPr>
              <a:t>Título</a:t>
            </a:r>
            <a:endParaRPr lang="ko-KR" altLang="en-US" sz="1050" b="1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 pitchFamily="34" charset="0"/>
            </a:endParaRPr>
          </a:p>
        </p:txBody>
      </p:sp>
      <p:sp>
        <p:nvSpPr>
          <p:cNvPr id="80" name="TextBox 8">
            <a:extLst>
              <a:ext uri="{FF2B5EF4-FFF2-40B4-BE49-F238E27FC236}">
                <a16:creationId xmlns:a16="http://schemas.microsoft.com/office/drawing/2014/main" xmlns="" id="{EF702129-ADC9-473E-A856-E92D4BAA5E3A}"/>
              </a:ext>
            </a:extLst>
          </p:cNvPr>
          <p:cNvSpPr txBox="1"/>
          <p:nvPr/>
        </p:nvSpPr>
        <p:spPr>
          <a:xfrm>
            <a:off x="6267086" y="1684588"/>
            <a:ext cx="225797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715"/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Coloque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aqui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texto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descritivo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sobre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esta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característica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Coloque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aqui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texto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descritivo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sobre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esta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característica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Coloque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aqui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texto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descritivo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sobre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esta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característica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xmlns="" id="{D8DAAC3A-86A6-4524-BD8B-28C916D2615A}"/>
              </a:ext>
            </a:extLst>
          </p:cNvPr>
          <p:cNvSpPr/>
          <p:nvPr/>
        </p:nvSpPr>
        <p:spPr>
          <a:xfrm>
            <a:off x="695349" y="2940338"/>
            <a:ext cx="351000" cy="351000"/>
          </a:xfrm>
          <a:prstGeom prst="ellipse">
            <a:avLst/>
          </a:prstGeom>
          <a:solidFill>
            <a:srgbClr val="8A2432"/>
          </a:solidFill>
          <a:ln w="317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715">
              <a:defRPr/>
            </a:pPr>
            <a:endParaRPr lang="ko-KR" altLang="en-US" sz="2025" b="1" kern="0" dirty="0">
              <a:solidFill>
                <a:prstClr val="black">
                  <a:lumMod val="75000"/>
                  <a:lumOff val="25000"/>
                </a:prstClr>
              </a:solidFill>
              <a:latin typeface="Arial"/>
              <a:cs typeface="Arial" pitchFamily="34" charset="0"/>
            </a:endParaRPr>
          </a:p>
        </p:txBody>
      </p:sp>
      <p:sp>
        <p:nvSpPr>
          <p:cNvPr id="82" name="TextBox 10">
            <a:extLst>
              <a:ext uri="{FF2B5EF4-FFF2-40B4-BE49-F238E27FC236}">
                <a16:creationId xmlns:a16="http://schemas.microsoft.com/office/drawing/2014/main" xmlns="" id="{F4C92541-B197-4F5B-B72E-7DDF5EE520F8}"/>
              </a:ext>
            </a:extLst>
          </p:cNvPr>
          <p:cNvSpPr txBox="1"/>
          <p:nvPr/>
        </p:nvSpPr>
        <p:spPr>
          <a:xfrm>
            <a:off x="1034334" y="3000422"/>
            <a:ext cx="191804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715"/>
            <a:r>
              <a:rPr lang="en-US" altLang="ko-KR" sz="105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 pitchFamily="34" charset="0"/>
              </a:rPr>
              <a:t>Título</a:t>
            </a:r>
            <a:endParaRPr lang="ko-KR" altLang="en-US" sz="1050" b="1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 pitchFamily="34" charset="0"/>
            </a:endParaRPr>
          </a:p>
        </p:txBody>
      </p:sp>
      <p:sp>
        <p:nvSpPr>
          <p:cNvPr id="83" name="TextBox 11">
            <a:extLst>
              <a:ext uri="{FF2B5EF4-FFF2-40B4-BE49-F238E27FC236}">
                <a16:creationId xmlns:a16="http://schemas.microsoft.com/office/drawing/2014/main" xmlns="" id="{9E2A6645-241E-4EB7-ABA8-C3E9BE820282}"/>
              </a:ext>
            </a:extLst>
          </p:cNvPr>
          <p:cNvSpPr txBox="1"/>
          <p:nvPr/>
        </p:nvSpPr>
        <p:spPr>
          <a:xfrm>
            <a:off x="694401" y="3276488"/>
            <a:ext cx="225797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715"/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Coloque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aqui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texto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descritivo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sobre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esta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característica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Coloque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aqui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texto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descritivo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sobre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esta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característica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Coloque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aqui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texto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descritivo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sobre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esta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característica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xmlns="" id="{1EE305C6-D9E8-458E-84C6-0C2760242F50}"/>
              </a:ext>
            </a:extLst>
          </p:cNvPr>
          <p:cNvSpPr/>
          <p:nvPr/>
        </p:nvSpPr>
        <p:spPr>
          <a:xfrm>
            <a:off x="6269315" y="2940338"/>
            <a:ext cx="351000" cy="351000"/>
          </a:xfrm>
          <a:prstGeom prst="ellipse">
            <a:avLst/>
          </a:prstGeom>
          <a:solidFill>
            <a:srgbClr val="8A2432"/>
          </a:solidFill>
          <a:ln w="317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715">
              <a:defRPr/>
            </a:pPr>
            <a:endParaRPr lang="ko-KR" altLang="en-US" sz="2025" b="1" kern="0" dirty="0">
              <a:solidFill>
                <a:prstClr val="black">
                  <a:lumMod val="75000"/>
                  <a:lumOff val="25000"/>
                </a:prstClr>
              </a:solidFill>
              <a:latin typeface="Arial"/>
              <a:cs typeface="Arial" pitchFamily="34" charset="0"/>
            </a:endParaRPr>
          </a:p>
        </p:txBody>
      </p:sp>
      <p:sp>
        <p:nvSpPr>
          <p:cNvPr id="85" name="TextBox 13">
            <a:extLst>
              <a:ext uri="{FF2B5EF4-FFF2-40B4-BE49-F238E27FC236}">
                <a16:creationId xmlns:a16="http://schemas.microsoft.com/office/drawing/2014/main" xmlns="" id="{A6EA1D17-3239-4460-B531-ED7BD463ECCC}"/>
              </a:ext>
            </a:extLst>
          </p:cNvPr>
          <p:cNvSpPr txBox="1"/>
          <p:nvPr/>
        </p:nvSpPr>
        <p:spPr>
          <a:xfrm>
            <a:off x="6608300" y="3000422"/>
            <a:ext cx="191804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715"/>
            <a:r>
              <a:rPr lang="en-US" altLang="ko-KR" sz="105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 pitchFamily="34" charset="0"/>
              </a:rPr>
              <a:t>Título</a:t>
            </a:r>
            <a:endParaRPr lang="ko-KR" altLang="en-US" sz="1050" b="1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 pitchFamily="34" charset="0"/>
            </a:endParaRPr>
          </a:p>
        </p:txBody>
      </p:sp>
      <p:sp>
        <p:nvSpPr>
          <p:cNvPr id="86" name="TextBox 14">
            <a:extLst>
              <a:ext uri="{FF2B5EF4-FFF2-40B4-BE49-F238E27FC236}">
                <a16:creationId xmlns:a16="http://schemas.microsoft.com/office/drawing/2014/main" xmlns="" id="{E14F10E0-C2D2-4D9C-B4EC-E078B0EEE698}"/>
              </a:ext>
            </a:extLst>
          </p:cNvPr>
          <p:cNvSpPr txBox="1"/>
          <p:nvPr/>
        </p:nvSpPr>
        <p:spPr>
          <a:xfrm>
            <a:off x="6268368" y="3276488"/>
            <a:ext cx="225797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715"/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Coloque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aqui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texto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descritivo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sobre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esta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característica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Coloque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aqui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texto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descritivo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sobre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esta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característica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Coloque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aqui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texto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descritivo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sobre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esta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característica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cxnSp>
        <p:nvCxnSpPr>
          <p:cNvPr id="87" name="Straight Connector 15">
            <a:extLst>
              <a:ext uri="{FF2B5EF4-FFF2-40B4-BE49-F238E27FC236}">
                <a16:creationId xmlns:a16="http://schemas.microsoft.com/office/drawing/2014/main" xmlns="" id="{CDC8D0BC-AA50-4050-9815-C72785F87627}"/>
              </a:ext>
            </a:extLst>
          </p:cNvPr>
          <p:cNvCxnSpPr/>
          <p:nvPr/>
        </p:nvCxnSpPr>
        <p:spPr>
          <a:xfrm flipH="1">
            <a:off x="3214637" y="1505512"/>
            <a:ext cx="2562" cy="850814"/>
          </a:xfrm>
          <a:prstGeom prst="line">
            <a:avLst/>
          </a:prstGeom>
          <a:noFill/>
          <a:ln w="190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ysDash"/>
            <a:miter lim="800000"/>
          </a:ln>
          <a:effectLst/>
        </p:spPr>
      </p:cxnSp>
      <p:cxnSp>
        <p:nvCxnSpPr>
          <p:cNvPr id="88" name="Straight Connector 16">
            <a:extLst>
              <a:ext uri="{FF2B5EF4-FFF2-40B4-BE49-F238E27FC236}">
                <a16:creationId xmlns:a16="http://schemas.microsoft.com/office/drawing/2014/main" xmlns="" id="{5747D4F9-C511-4C42-9593-A056B87EBFA2}"/>
              </a:ext>
            </a:extLst>
          </p:cNvPr>
          <p:cNvCxnSpPr/>
          <p:nvPr/>
        </p:nvCxnSpPr>
        <p:spPr>
          <a:xfrm flipH="1">
            <a:off x="3215918" y="3026635"/>
            <a:ext cx="1281" cy="865327"/>
          </a:xfrm>
          <a:prstGeom prst="line">
            <a:avLst/>
          </a:prstGeom>
          <a:noFill/>
          <a:ln w="190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ysDash"/>
            <a:miter lim="800000"/>
          </a:ln>
          <a:effectLst/>
        </p:spPr>
      </p:cxnSp>
      <p:cxnSp>
        <p:nvCxnSpPr>
          <p:cNvPr id="89" name="Straight Connector 17">
            <a:extLst>
              <a:ext uri="{FF2B5EF4-FFF2-40B4-BE49-F238E27FC236}">
                <a16:creationId xmlns:a16="http://schemas.microsoft.com/office/drawing/2014/main" xmlns="" id="{13E0D7C1-2279-4A33-BE2E-3466FFCB8A53}"/>
              </a:ext>
            </a:extLst>
          </p:cNvPr>
          <p:cNvCxnSpPr/>
          <p:nvPr/>
        </p:nvCxnSpPr>
        <p:spPr>
          <a:xfrm>
            <a:off x="1576239" y="2624086"/>
            <a:ext cx="5912085" cy="0"/>
          </a:xfrm>
          <a:prstGeom prst="line">
            <a:avLst/>
          </a:prstGeom>
          <a:noFill/>
          <a:ln w="190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ysDash"/>
            <a:miter lim="800000"/>
          </a:ln>
          <a:effectLst/>
        </p:spPr>
      </p:cxnSp>
      <p:sp>
        <p:nvSpPr>
          <p:cNvPr id="90" name="TextBox 18">
            <a:extLst>
              <a:ext uri="{FF2B5EF4-FFF2-40B4-BE49-F238E27FC236}">
                <a16:creationId xmlns:a16="http://schemas.microsoft.com/office/drawing/2014/main" xmlns="" id="{8026D460-C279-4824-8AB7-6019D69581E6}"/>
              </a:ext>
            </a:extLst>
          </p:cNvPr>
          <p:cNvSpPr txBox="1"/>
          <p:nvPr/>
        </p:nvSpPr>
        <p:spPr>
          <a:xfrm>
            <a:off x="1468617" y="4456124"/>
            <a:ext cx="701815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715"/>
            <a:r>
              <a:rPr lang="en-US" altLang="ko-KR" sz="900" dirty="0" err="1">
                <a:solidFill>
                  <a:prstClr val="white"/>
                </a:solidFill>
                <a:latin typeface="Arial"/>
                <a:cs typeface="Arial" pitchFamily="34" charset="0"/>
              </a:rPr>
              <a:t>Examp</a:t>
            </a:r>
            <a:r>
              <a:rPr lang="en-US" altLang="ko-KR" sz="900" dirty="0" err="1">
                <a:solidFill>
                  <a:schemeClr val="bg1"/>
                </a:solidFill>
                <a:latin typeface="Arial"/>
                <a:cs typeface="Arial" pitchFamily="34" charset="0"/>
              </a:rPr>
              <a:t>lo</a:t>
            </a:r>
            <a:r>
              <a:rPr lang="en-US" altLang="ko-KR" sz="900" dirty="0">
                <a:solidFill>
                  <a:schemeClr val="bg1"/>
                </a:solidFill>
                <a:latin typeface="Arial"/>
                <a:cs typeface="Arial" pitchFamily="34" charset="0"/>
              </a:rPr>
              <a:t>: </a:t>
            </a:r>
            <a:r>
              <a:rPr lang="en-US" altLang="ko-KR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Coloque</a:t>
            </a:r>
            <a:r>
              <a:rPr lang="en-US" altLang="ko-KR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aqui</a:t>
            </a:r>
            <a:r>
              <a:rPr lang="en-US" altLang="ko-KR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US" altLang="ko-KR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texto</a:t>
            </a:r>
            <a:r>
              <a:rPr lang="en-US" altLang="ko-KR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descritivo</a:t>
            </a:r>
            <a:r>
              <a:rPr lang="en-US" altLang="ko-KR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sobre</a:t>
            </a:r>
            <a:r>
              <a:rPr lang="en-US" altLang="ko-KR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esta</a:t>
            </a:r>
            <a:r>
              <a:rPr lang="en-US" altLang="ko-KR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característica</a:t>
            </a:r>
            <a:r>
              <a:rPr lang="en-US" altLang="ko-KR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ko-KR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Coloque</a:t>
            </a:r>
            <a:r>
              <a:rPr lang="en-US" altLang="ko-KR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aqui</a:t>
            </a:r>
            <a:r>
              <a:rPr lang="en-US" altLang="ko-KR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US" altLang="ko-KR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texto</a:t>
            </a:r>
            <a:r>
              <a:rPr lang="en-US" altLang="ko-KR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descritivo</a:t>
            </a:r>
            <a:r>
              <a:rPr lang="en-US" altLang="ko-KR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sobre</a:t>
            </a:r>
            <a:r>
              <a:rPr lang="en-US" altLang="ko-KR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esta</a:t>
            </a:r>
            <a:r>
              <a:rPr lang="en-US" altLang="ko-KR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característica</a:t>
            </a:r>
            <a:r>
              <a:rPr lang="en-US" altLang="ko-KR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ko-KR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Coloque</a:t>
            </a:r>
            <a:r>
              <a:rPr lang="en-US" altLang="ko-KR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aqui</a:t>
            </a:r>
            <a:r>
              <a:rPr lang="en-US" altLang="ko-KR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US" altLang="ko-KR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texto</a:t>
            </a:r>
            <a:r>
              <a:rPr lang="en-US" altLang="ko-KR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descritivo</a:t>
            </a:r>
            <a:r>
              <a:rPr lang="en-US" altLang="ko-KR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sobre</a:t>
            </a:r>
            <a:r>
              <a:rPr lang="en-US" altLang="ko-KR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esta</a:t>
            </a:r>
            <a:r>
              <a:rPr lang="en-US" altLang="ko-KR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característica</a:t>
            </a:r>
            <a:r>
              <a:rPr lang="en-US" altLang="ko-KR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ko-KR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Coloque</a:t>
            </a:r>
            <a:r>
              <a:rPr lang="en-US" altLang="ko-KR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aqui</a:t>
            </a:r>
            <a:r>
              <a:rPr lang="en-US" altLang="ko-KR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US" altLang="ko-KR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texto</a:t>
            </a:r>
            <a:r>
              <a:rPr lang="en-US" altLang="ko-KR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descritivo</a:t>
            </a:r>
            <a:r>
              <a:rPr lang="en-US" altLang="ko-KR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sobre</a:t>
            </a:r>
            <a:r>
              <a:rPr lang="en-US" altLang="ko-KR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esta</a:t>
            </a:r>
            <a:r>
              <a:rPr lang="en-US" altLang="ko-KR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característica</a:t>
            </a:r>
            <a:r>
              <a:rPr lang="en-US" altLang="ko-KR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ko-KR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Coloque</a:t>
            </a:r>
            <a:r>
              <a:rPr lang="en-US" altLang="ko-KR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aqui</a:t>
            </a:r>
            <a:r>
              <a:rPr lang="en-US" altLang="ko-KR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US" altLang="ko-KR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texto</a:t>
            </a:r>
            <a:r>
              <a:rPr lang="en-US" altLang="ko-KR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descritivo</a:t>
            </a:r>
            <a:r>
              <a:rPr lang="en-US" altLang="ko-KR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sobre</a:t>
            </a:r>
            <a:r>
              <a:rPr lang="en-US" altLang="ko-KR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esta</a:t>
            </a:r>
            <a:r>
              <a:rPr lang="en-US" altLang="ko-KR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característica</a:t>
            </a:r>
            <a:r>
              <a:rPr lang="en-US" altLang="ko-KR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ko-KR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Coloque</a:t>
            </a:r>
            <a:r>
              <a:rPr lang="en-US" altLang="ko-KR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aqui</a:t>
            </a:r>
            <a:r>
              <a:rPr lang="en-US" altLang="ko-KR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US" altLang="ko-KR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texto</a:t>
            </a:r>
            <a:r>
              <a:rPr lang="en-US" altLang="ko-KR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descritivo</a:t>
            </a:r>
            <a:r>
              <a:rPr lang="en-US" altLang="ko-KR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sobre</a:t>
            </a:r>
            <a:r>
              <a:rPr lang="en-US" altLang="ko-KR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esta</a:t>
            </a:r>
            <a:r>
              <a:rPr lang="en-US" altLang="ko-KR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característica</a:t>
            </a:r>
            <a:r>
              <a:rPr lang="en-US" altLang="ko-KR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ko-KR" altLang="en-US" sz="900" dirty="0">
              <a:solidFill>
                <a:schemeClr val="bg1"/>
              </a:solidFill>
              <a:latin typeface="Arial"/>
              <a:cs typeface="Arial" pitchFamily="34" charset="0"/>
            </a:endParaRPr>
          </a:p>
        </p:txBody>
      </p:sp>
      <p:cxnSp>
        <p:nvCxnSpPr>
          <p:cNvPr id="92" name="Straight Connector 20">
            <a:extLst>
              <a:ext uri="{FF2B5EF4-FFF2-40B4-BE49-F238E27FC236}">
                <a16:creationId xmlns:a16="http://schemas.microsoft.com/office/drawing/2014/main" xmlns="" id="{4729E1C1-39A1-4DAC-BD99-EBA488992C9C}"/>
              </a:ext>
            </a:extLst>
          </p:cNvPr>
          <p:cNvCxnSpPr/>
          <p:nvPr/>
        </p:nvCxnSpPr>
        <p:spPr>
          <a:xfrm flipH="1">
            <a:off x="6003542" y="3026635"/>
            <a:ext cx="1281" cy="865327"/>
          </a:xfrm>
          <a:prstGeom prst="line">
            <a:avLst/>
          </a:prstGeom>
          <a:noFill/>
          <a:ln w="190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ysDash"/>
            <a:miter lim="800000"/>
          </a:ln>
          <a:effectLst/>
        </p:spPr>
      </p:cxnSp>
      <p:cxnSp>
        <p:nvCxnSpPr>
          <p:cNvPr id="93" name="Straight Connector 21">
            <a:extLst>
              <a:ext uri="{FF2B5EF4-FFF2-40B4-BE49-F238E27FC236}">
                <a16:creationId xmlns:a16="http://schemas.microsoft.com/office/drawing/2014/main" xmlns="" id="{CAB07C17-7A4B-442E-828B-9CCD503B6307}"/>
              </a:ext>
            </a:extLst>
          </p:cNvPr>
          <p:cNvCxnSpPr/>
          <p:nvPr/>
        </p:nvCxnSpPr>
        <p:spPr>
          <a:xfrm flipH="1">
            <a:off x="6002269" y="1505512"/>
            <a:ext cx="2555" cy="850814"/>
          </a:xfrm>
          <a:prstGeom prst="line">
            <a:avLst/>
          </a:prstGeom>
          <a:noFill/>
          <a:ln w="190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ysDash"/>
            <a:miter lim="800000"/>
          </a:ln>
          <a:effectLst/>
        </p:spPr>
      </p:cxnSp>
      <p:sp>
        <p:nvSpPr>
          <p:cNvPr id="94" name="Oval 93">
            <a:extLst>
              <a:ext uri="{FF2B5EF4-FFF2-40B4-BE49-F238E27FC236}">
                <a16:creationId xmlns:a16="http://schemas.microsoft.com/office/drawing/2014/main" xmlns="" id="{FFBD8F8C-F8ED-4018-8D92-5D8FC8DFC2EB}"/>
              </a:ext>
            </a:extLst>
          </p:cNvPr>
          <p:cNvSpPr/>
          <p:nvPr/>
        </p:nvSpPr>
        <p:spPr>
          <a:xfrm>
            <a:off x="3482973" y="2940338"/>
            <a:ext cx="351000" cy="351000"/>
          </a:xfrm>
          <a:prstGeom prst="ellipse">
            <a:avLst/>
          </a:prstGeom>
          <a:solidFill>
            <a:srgbClr val="8A2432"/>
          </a:solidFill>
          <a:ln w="317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715">
              <a:defRPr/>
            </a:pPr>
            <a:endParaRPr lang="ko-KR" altLang="en-US" sz="2025" b="1" kern="0" dirty="0">
              <a:solidFill>
                <a:prstClr val="black">
                  <a:lumMod val="75000"/>
                  <a:lumOff val="25000"/>
                </a:prstClr>
              </a:solidFill>
              <a:latin typeface="Arial"/>
              <a:cs typeface="Arial" pitchFamily="34" charset="0"/>
            </a:endParaRPr>
          </a:p>
        </p:txBody>
      </p:sp>
      <p:sp>
        <p:nvSpPr>
          <p:cNvPr id="95" name="TextBox 23">
            <a:extLst>
              <a:ext uri="{FF2B5EF4-FFF2-40B4-BE49-F238E27FC236}">
                <a16:creationId xmlns:a16="http://schemas.microsoft.com/office/drawing/2014/main" xmlns="" id="{5F73412F-945F-48D9-9297-33736A39C79D}"/>
              </a:ext>
            </a:extLst>
          </p:cNvPr>
          <p:cNvSpPr txBox="1"/>
          <p:nvPr/>
        </p:nvSpPr>
        <p:spPr>
          <a:xfrm>
            <a:off x="3821958" y="3000422"/>
            <a:ext cx="191804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715"/>
            <a:r>
              <a:rPr lang="en-US" altLang="ko-KR" sz="105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 pitchFamily="34" charset="0"/>
              </a:rPr>
              <a:t>Título</a:t>
            </a:r>
            <a:endParaRPr lang="ko-KR" altLang="en-US" sz="1050" b="1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 pitchFamily="34" charset="0"/>
            </a:endParaRPr>
          </a:p>
        </p:txBody>
      </p:sp>
      <p:sp>
        <p:nvSpPr>
          <p:cNvPr id="96" name="TextBox 24">
            <a:extLst>
              <a:ext uri="{FF2B5EF4-FFF2-40B4-BE49-F238E27FC236}">
                <a16:creationId xmlns:a16="http://schemas.microsoft.com/office/drawing/2014/main" xmlns="" id="{E428E67A-7B8B-4030-A0F4-A86B697A0987}"/>
              </a:ext>
            </a:extLst>
          </p:cNvPr>
          <p:cNvSpPr txBox="1"/>
          <p:nvPr/>
        </p:nvSpPr>
        <p:spPr>
          <a:xfrm>
            <a:off x="3482025" y="3276488"/>
            <a:ext cx="225797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715"/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Coloque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aqui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texto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descritivo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sobre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esta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característica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Coloque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aqui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texto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descritivo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sobre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esta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característica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Coloque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aqui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texto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descritivo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sobre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esta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característica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98" name="TextBox 26">
            <a:extLst>
              <a:ext uri="{FF2B5EF4-FFF2-40B4-BE49-F238E27FC236}">
                <a16:creationId xmlns:a16="http://schemas.microsoft.com/office/drawing/2014/main" xmlns="" id="{FDCCDB9C-30B4-4FED-8672-B06EEC23F89F}"/>
              </a:ext>
            </a:extLst>
          </p:cNvPr>
          <p:cNvSpPr txBox="1"/>
          <p:nvPr/>
        </p:nvSpPr>
        <p:spPr>
          <a:xfrm>
            <a:off x="3820676" y="1408521"/>
            <a:ext cx="191804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715"/>
            <a:r>
              <a:rPr lang="en-US" altLang="ko-KR" sz="105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 pitchFamily="34" charset="0"/>
              </a:rPr>
              <a:t>Título</a:t>
            </a:r>
            <a:endParaRPr lang="ko-KR" altLang="en-US" sz="1050" b="1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 pitchFamily="34" charset="0"/>
            </a:endParaRPr>
          </a:p>
        </p:txBody>
      </p:sp>
      <p:sp>
        <p:nvSpPr>
          <p:cNvPr id="99" name="TextBox 27">
            <a:extLst>
              <a:ext uri="{FF2B5EF4-FFF2-40B4-BE49-F238E27FC236}">
                <a16:creationId xmlns:a16="http://schemas.microsoft.com/office/drawing/2014/main" xmlns="" id="{D6442A37-0269-468A-B7A4-5F06ECA057E9}"/>
              </a:ext>
            </a:extLst>
          </p:cNvPr>
          <p:cNvSpPr txBox="1"/>
          <p:nvPr/>
        </p:nvSpPr>
        <p:spPr>
          <a:xfrm>
            <a:off x="3480744" y="1684588"/>
            <a:ext cx="225797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715"/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Coloque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aqui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texto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descritivo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sobre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esta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característica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Coloque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aqui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texto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descritivo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sobre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esta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característica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Coloque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aqui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texto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descritivo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sobre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esta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característica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07" name="Text Placeholder 1"/>
          <p:cNvSpPr txBox="1">
            <a:spLocks/>
          </p:cNvSpPr>
          <p:nvPr/>
        </p:nvSpPr>
        <p:spPr>
          <a:xfrm>
            <a:off x="242647" y="254632"/>
            <a:ext cx="8679898" cy="543185"/>
          </a:xfrm>
          <a:prstGeom prst="rect">
            <a:avLst/>
          </a:prstGeom>
        </p:spPr>
        <p:txBody>
          <a:bodyPr anchor="ctr">
            <a:normAutofit fontScale="92500" lnSpcReduction="10000"/>
          </a:bodyPr>
          <a:lstStyle>
            <a:lvl1pPr marL="0" indent="0" algn="ctr" defTabSz="914423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5400" b="0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Arial" pitchFamily="34" charset="0"/>
              </a:defRPr>
            </a:lvl1pPr>
            <a:lvl2pPr marL="685818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28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40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52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63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75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85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98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17">
              <a:spcBef>
                <a:spcPts val="750"/>
              </a:spcBef>
              <a:defRPr/>
            </a:pPr>
            <a:r>
              <a:rPr lang="en-US" sz="405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</a:rPr>
              <a:t>Título</a:t>
            </a:r>
            <a:endParaRPr lang="en-US" sz="4050" b="1" dirty="0">
              <a:solidFill>
                <a:schemeClr val="tx1">
                  <a:lumMod val="65000"/>
                  <a:lumOff val="35000"/>
                </a:schemeClr>
              </a:solidFill>
              <a:latin typeface="Arial"/>
            </a:endParaRPr>
          </a:p>
        </p:txBody>
      </p:sp>
      <p:sp>
        <p:nvSpPr>
          <p:cNvPr id="109" name="Oval 108">
            <a:extLst>
              <a:ext uri="{FF2B5EF4-FFF2-40B4-BE49-F238E27FC236}">
                <a16:creationId xmlns:a16="http://schemas.microsoft.com/office/drawing/2014/main" xmlns="" id="{8570F898-B332-4977-B236-E55F8A0285C7}"/>
              </a:ext>
            </a:extLst>
          </p:cNvPr>
          <p:cNvSpPr/>
          <p:nvPr/>
        </p:nvSpPr>
        <p:spPr>
          <a:xfrm>
            <a:off x="3481691" y="1348437"/>
            <a:ext cx="351000" cy="351000"/>
          </a:xfrm>
          <a:prstGeom prst="ellipse">
            <a:avLst/>
          </a:prstGeom>
          <a:solidFill>
            <a:srgbClr val="3F3F3F">
              <a:lumMod val="60000"/>
              <a:lumOff val="40000"/>
            </a:srgbClr>
          </a:solidFill>
          <a:ln w="317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715">
              <a:defRPr/>
            </a:pPr>
            <a:endParaRPr lang="ko-KR" altLang="en-US" sz="2025" b="1" kern="0" dirty="0">
              <a:solidFill>
                <a:prstClr val="black">
                  <a:lumMod val="75000"/>
                  <a:lumOff val="25000"/>
                </a:prstClr>
              </a:solidFill>
              <a:latin typeface="Arial"/>
              <a:cs typeface="Arial" pitchFamily="34" charset="0"/>
            </a:endParaRPr>
          </a:p>
        </p:txBody>
      </p:sp>
      <p:sp>
        <p:nvSpPr>
          <p:cNvPr id="111" name="Oval 110">
            <a:extLst>
              <a:ext uri="{FF2B5EF4-FFF2-40B4-BE49-F238E27FC236}">
                <a16:creationId xmlns:a16="http://schemas.microsoft.com/office/drawing/2014/main" xmlns="" id="{8570F898-B332-4977-B236-E55F8A0285C7}"/>
              </a:ext>
            </a:extLst>
          </p:cNvPr>
          <p:cNvSpPr/>
          <p:nvPr/>
        </p:nvSpPr>
        <p:spPr>
          <a:xfrm>
            <a:off x="6268034" y="1348437"/>
            <a:ext cx="351000" cy="351000"/>
          </a:xfrm>
          <a:prstGeom prst="ellipse">
            <a:avLst/>
          </a:prstGeom>
          <a:solidFill>
            <a:srgbClr val="3F3F3F">
              <a:lumMod val="60000"/>
              <a:lumOff val="40000"/>
            </a:srgbClr>
          </a:solidFill>
          <a:ln w="317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715">
              <a:defRPr/>
            </a:pPr>
            <a:endParaRPr lang="ko-KR" altLang="en-US" sz="2025" b="1" kern="0" dirty="0">
              <a:solidFill>
                <a:prstClr val="black">
                  <a:lumMod val="75000"/>
                  <a:lumOff val="25000"/>
                </a:prstClr>
              </a:solidFill>
              <a:latin typeface="Arial"/>
              <a:cs typeface="Arial" pitchFamily="34" charset="0"/>
            </a:endParaRPr>
          </a:p>
        </p:txBody>
      </p:sp>
      <p:pic>
        <p:nvPicPr>
          <p:cNvPr id="113" name="Imagem 11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601" y="4428245"/>
            <a:ext cx="512627" cy="512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4845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oup 34">
            <a:extLst>
              <a:ext uri="{FF2B5EF4-FFF2-40B4-BE49-F238E27FC236}">
                <a16:creationId xmlns:a16="http://schemas.microsoft.com/office/drawing/2014/main" xmlns="" id="{EC77D24C-6A44-4A34-B6BD-96ED38B0C126}"/>
              </a:ext>
            </a:extLst>
          </p:cNvPr>
          <p:cNvGrpSpPr/>
          <p:nvPr/>
        </p:nvGrpSpPr>
        <p:grpSpPr>
          <a:xfrm>
            <a:off x="2395580" y="1215189"/>
            <a:ext cx="776954" cy="776954"/>
            <a:chOff x="3194107" y="1804388"/>
            <a:chExt cx="1035938" cy="1035938"/>
          </a:xfrm>
        </p:grpSpPr>
        <p:sp>
          <p:nvSpPr>
            <p:cNvPr id="42" name="Oval 41">
              <a:extLst>
                <a:ext uri="{FF2B5EF4-FFF2-40B4-BE49-F238E27FC236}">
                  <a16:creationId xmlns:a16="http://schemas.microsoft.com/office/drawing/2014/main" xmlns="" id="{3F912D03-7263-42FB-ABC2-8B5195EB6097}"/>
                </a:ext>
              </a:extLst>
            </p:cNvPr>
            <p:cNvSpPr/>
            <p:nvPr/>
          </p:nvSpPr>
          <p:spPr>
            <a:xfrm>
              <a:off x="3194107" y="1804388"/>
              <a:ext cx="1035938" cy="1035938"/>
            </a:xfrm>
            <a:prstGeom prst="ellipse">
              <a:avLst/>
            </a:prstGeom>
            <a:solidFill>
              <a:schemeClr val="tx1">
                <a:lumMod val="65000"/>
                <a:lumOff val="35000"/>
                <a:alpha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715">
                <a:defRPr/>
              </a:pPr>
              <a:endParaRPr lang="en-US" sz="2025" kern="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xmlns="" id="{1BD22F3B-1750-4F80-9521-1AB9CA65A7CB}"/>
                </a:ext>
              </a:extLst>
            </p:cNvPr>
            <p:cNvSpPr/>
            <p:nvPr/>
          </p:nvSpPr>
          <p:spPr>
            <a:xfrm>
              <a:off x="3241732" y="1856597"/>
              <a:ext cx="936104" cy="936104"/>
            </a:xfrm>
            <a:prstGeom prst="ellipse">
              <a:avLst/>
            </a:prstGeom>
            <a:solidFill>
              <a:srgbClr val="8A243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715">
                <a:defRPr/>
              </a:pPr>
              <a:endParaRPr lang="en-US" sz="2025" kern="0">
                <a:solidFill>
                  <a:prstClr val="white"/>
                </a:solidFill>
                <a:latin typeface="Arial"/>
              </a:endParaRPr>
            </a:p>
          </p:txBody>
        </p:sp>
      </p:grpSp>
      <p:grpSp>
        <p:nvGrpSpPr>
          <p:cNvPr id="44" name="Group 35">
            <a:extLst>
              <a:ext uri="{FF2B5EF4-FFF2-40B4-BE49-F238E27FC236}">
                <a16:creationId xmlns:a16="http://schemas.microsoft.com/office/drawing/2014/main" xmlns="" id="{3AB2DE34-D024-45C8-8813-4E55217C3687}"/>
              </a:ext>
            </a:extLst>
          </p:cNvPr>
          <p:cNvGrpSpPr/>
          <p:nvPr/>
        </p:nvGrpSpPr>
        <p:grpSpPr>
          <a:xfrm>
            <a:off x="2797160" y="2455656"/>
            <a:ext cx="776954" cy="776954"/>
            <a:chOff x="3729547" y="3458344"/>
            <a:chExt cx="1035938" cy="1035938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xmlns="" id="{3B611E1B-62FF-481F-A0A7-630C8BD8D774}"/>
                </a:ext>
              </a:extLst>
            </p:cNvPr>
            <p:cNvSpPr/>
            <p:nvPr/>
          </p:nvSpPr>
          <p:spPr>
            <a:xfrm>
              <a:off x="3729547" y="3458344"/>
              <a:ext cx="1035938" cy="1035938"/>
            </a:xfrm>
            <a:prstGeom prst="ellipse">
              <a:avLst/>
            </a:prstGeom>
            <a:solidFill>
              <a:schemeClr val="tx1">
                <a:lumMod val="65000"/>
                <a:lumOff val="35000"/>
                <a:alpha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715">
                <a:defRPr/>
              </a:pPr>
              <a:endParaRPr lang="en-US" sz="2025" kern="0" dirty="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xmlns="" id="{76AD513F-03C4-406B-B736-2FB73E8C9F96}"/>
                </a:ext>
              </a:extLst>
            </p:cNvPr>
            <p:cNvSpPr/>
            <p:nvPr/>
          </p:nvSpPr>
          <p:spPr>
            <a:xfrm>
              <a:off x="3777172" y="3510553"/>
              <a:ext cx="936104" cy="936104"/>
            </a:xfrm>
            <a:prstGeom prst="ellipse">
              <a:avLst/>
            </a:prstGeom>
            <a:solidFill>
              <a:srgbClr val="8A243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715">
                <a:defRPr/>
              </a:pPr>
              <a:endParaRPr lang="en-US" sz="2025" kern="0" dirty="0">
                <a:solidFill>
                  <a:prstClr val="white"/>
                </a:solidFill>
                <a:latin typeface="Arial"/>
              </a:endParaRPr>
            </a:p>
          </p:txBody>
        </p:sp>
      </p:grpSp>
      <p:grpSp>
        <p:nvGrpSpPr>
          <p:cNvPr id="47" name="Group 36">
            <a:extLst>
              <a:ext uri="{FF2B5EF4-FFF2-40B4-BE49-F238E27FC236}">
                <a16:creationId xmlns:a16="http://schemas.microsoft.com/office/drawing/2014/main" xmlns="" id="{C6561BEA-C766-4B73-9AF3-C6D210D6676A}"/>
              </a:ext>
            </a:extLst>
          </p:cNvPr>
          <p:cNvGrpSpPr/>
          <p:nvPr/>
        </p:nvGrpSpPr>
        <p:grpSpPr>
          <a:xfrm>
            <a:off x="2395580" y="3705665"/>
            <a:ext cx="776954" cy="776954"/>
            <a:chOff x="3194107" y="5125023"/>
            <a:chExt cx="1035938" cy="1035938"/>
          </a:xfrm>
        </p:grpSpPr>
        <p:sp>
          <p:nvSpPr>
            <p:cNvPr id="48" name="Oval 47">
              <a:extLst>
                <a:ext uri="{FF2B5EF4-FFF2-40B4-BE49-F238E27FC236}">
                  <a16:creationId xmlns:a16="http://schemas.microsoft.com/office/drawing/2014/main" xmlns="" id="{95ACDC32-C700-4C77-A07F-71295472F637}"/>
                </a:ext>
              </a:extLst>
            </p:cNvPr>
            <p:cNvSpPr/>
            <p:nvPr/>
          </p:nvSpPr>
          <p:spPr>
            <a:xfrm>
              <a:off x="3194107" y="5125023"/>
              <a:ext cx="1035938" cy="1035938"/>
            </a:xfrm>
            <a:prstGeom prst="ellipse">
              <a:avLst/>
            </a:prstGeom>
            <a:solidFill>
              <a:schemeClr val="tx1">
                <a:lumMod val="65000"/>
                <a:lumOff val="35000"/>
                <a:alpha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715">
                <a:defRPr/>
              </a:pPr>
              <a:endParaRPr lang="en-US" sz="2025" kern="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xmlns="" id="{CAF69CBB-DAC2-475A-948F-C869B4775835}"/>
                </a:ext>
              </a:extLst>
            </p:cNvPr>
            <p:cNvSpPr/>
            <p:nvPr/>
          </p:nvSpPr>
          <p:spPr>
            <a:xfrm>
              <a:off x="3241732" y="5177232"/>
              <a:ext cx="936104" cy="936104"/>
            </a:xfrm>
            <a:prstGeom prst="ellipse">
              <a:avLst/>
            </a:prstGeom>
            <a:solidFill>
              <a:srgbClr val="8A243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715">
                <a:defRPr/>
              </a:pPr>
              <a:endParaRPr lang="en-US" sz="2025" kern="0">
                <a:solidFill>
                  <a:prstClr val="white"/>
                </a:solidFill>
                <a:latin typeface="Arial"/>
              </a:endParaRPr>
            </a:p>
          </p:txBody>
        </p:sp>
      </p:grpSp>
      <p:cxnSp>
        <p:nvCxnSpPr>
          <p:cNvPr id="50" name="Straight Connector 7">
            <a:extLst>
              <a:ext uri="{FF2B5EF4-FFF2-40B4-BE49-F238E27FC236}">
                <a16:creationId xmlns:a16="http://schemas.microsoft.com/office/drawing/2014/main" xmlns="" id="{9809302F-C549-4032-97E0-8ED36C7C58A3}"/>
              </a:ext>
            </a:extLst>
          </p:cNvPr>
          <p:cNvCxnSpPr>
            <a:cxnSpLocks/>
            <a:stCxn id="42" idx="3"/>
            <a:endCxn id="54" idx="7"/>
          </p:cNvCxnSpPr>
          <p:nvPr/>
        </p:nvCxnSpPr>
        <p:spPr>
          <a:xfrm flipH="1">
            <a:off x="1882764" y="1878360"/>
            <a:ext cx="626599" cy="471048"/>
          </a:xfrm>
          <a:prstGeom prst="line">
            <a:avLst/>
          </a:prstGeom>
          <a:noFill/>
          <a:ln w="158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miter lim="800000"/>
          </a:ln>
          <a:effectLst/>
        </p:spPr>
      </p:cxnSp>
      <p:cxnSp>
        <p:nvCxnSpPr>
          <p:cNvPr id="51" name="Straight Connector 8">
            <a:extLst>
              <a:ext uri="{FF2B5EF4-FFF2-40B4-BE49-F238E27FC236}">
                <a16:creationId xmlns:a16="http://schemas.microsoft.com/office/drawing/2014/main" xmlns="" id="{5BF0FB9C-D70F-4561-8B0C-723B3B4BF42C}"/>
              </a:ext>
            </a:extLst>
          </p:cNvPr>
          <p:cNvCxnSpPr>
            <a:cxnSpLocks/>
            <a:stCxn id="45" idx="2"/>
            <a:endCxn id="54" idx="6"/>
          </p:cNvCxnSpPr>
          <p:nvPr/>
        </p:nvCxnSpPr>
        <p:spPr>
          <a:xfrm flipH="1">
            <a:off x="2088398" y="2844133"/>
            <a:ext cx="708762" cy="1719"/>
          </a:xfrm>
          <a:prstGeom prst="line">
            <a:avLst/>
          </a:prstGeom>
          <a:noFill/>
          <a:ln w="158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miter lim="800000"/>
          </a:ln>
          <a:effectLst/>
        </p:spPr>
      </p:cxnSp>
      <p:cxnSp>
        <p:nvCxnSpPr>
          <p:cNvPr id="52" name="Straight Connector 9">
            <a:extLst>
              <a:ext uri="{FF2B5EF4-FFF2-40B4-BE49-F238E27FC236}">
                <a16:creationId xmlns:a16="http://schemas.microsoft.com/office/drawing/2014/main" xmlns="" id="{5E3B5C3D-5915-4475-9AAA-13F795AF9300}"/>
              </a:ext>
            </a:extLst>
          </p:cNvPr>
          <p:cNvCxnSpPr>
            <a:cxnSpLocks/>
            <a:stCxn id="48" idx="1"/>
            <a:endCxn id="54" idx="5"/>
          </p:cNvCxnSpPr>
          <p:nvPr/>
        </p:nvCxnSpPr>
        <p:spPr>
          <a:xfrm flipH="1" flipV="1">
            <a:off x="1882764" y="3342296"/>
            <a:ext cx="626599" cy="477152"/>
          </a:xfrm>
          <a:prstGeom prst="line">
            <a:avLst/>
          </a:prstGeom>
          <a:noFill/>
          <a:ln w="158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miter lim="800000"/>
          </a:ln>
          <a:effectLst/>
        </p:spPr>
      </p:cxnSp>
      <p:grpSp>
        <p:nvGrpSpPr>
          <p:cNvPr id="53" name="Group 37">
            <a:extLst>
              <a:ext uri="{FF2B5EF4-FFF2-40B4-BE49-F238E27FC236}">
                <a16:creationId xmlns:a16="http://schemas.microsoft.com/office/drawing/2014/main" xmlns="" id="{3A827E0F-5713-43CD-9DB5-8DFAF882BCD9}"/>
              </a:ext>
            </a:extLst>
          </p:cNvPr>
          <p:cNvGrpSpPr/>
          <p:nvPr/>
        </p:nvGrpSpPr>
        <p:grpSpPr>
          <a:xfrm>
            <a:off x="684242" y="2143774"/>
            <a:ext cx="1404156" cy="1404156"/>
            <a:chOff x="912323" y="3042501"/>
            <a:chExt cx="1872208" cy="1872208"/>
          </a:xfrm>
        </p:grpSpPr>
        <p:sp>
          <p:nvSpPr>
            <p:cNvPr id="54" name="Oval 53">
              <a:extLst>
                <a:ext uri="{FF2B5EF4-FFF2-40B4-BE49-F238E27FC236}">
                  <a16:creationId xmlns:a16="http://schemas.microsoft.com/office/drawing/2014/main" xmlns="" id="{CBB84BAF-7C8E-4008-990C-78C49DF68D75}"/>
                </a:ext>
              </a:extLst>
            </p:cNvPr>
            <p:cNvSpPr/>
            <p:nvPr/>
          </p:nvSpPr>
          <p:spPr>
            <a:xfrm>
              <a:off x="912323" y="3042501"/>
              <a:ext cx="1872208" cy="1872208"/>
            </a:xfrm>
            <a:prstGeom prst="ellipse">
              <a:avLst/>
            </a:prstGeom>
            <a:solidFill>
              <a:schemeClr val="tx1">
                <a:lumMod val="65000"/>
                <a:lumOff val="35000"/>
                <a:alpha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715">
                <a:defRPr/>
              </a:pPr>
              <a:endParaRPr lang="en-US" sz="2025" kern="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xmlns="" id="{CBFB477D-221B-4C08-A2D3-E8CC0A34B491}"/>
                </a:ext>
              </a:extLst>
            </p:cNvPr>
            <p:cNvSpPr/>
            <p:nvPr/>
          </p:nvSpPr>
          <p:spPr>
            <a:xfrm>
              <a:off x="1036053" y="3166231"/>
              <a:ext cx="1624749" cy="1624749"/>
            </a:xfrm>
            <a:prstGeom prst="ellipse">
              <a:avLst/>
            </a:prstGeom>
            <a:solidFill>
              <a:srgbClr val="8A243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715">
                <a:defRPr/>
              </a:pPr>
              <a:endParaRPr lang="en-US" sz="2025" kern="0" dirty="0">
                <a:solidFill>
                  <a:prstClr val="white"/>
                </a:solidFill>
                <a:latin typeface="Arial"/>
              </a:endParaRPr>
            </a:p>
          </p:txBody>
        </p:sp>
      </p:grpSp>
      <p:sp>
        <p:nvSpPr>
          <p:cNvPr id="56" name="Rectangle 10">
            <a:extLst>
              <a:ext uri="{FF2B5EF4-FFF2-40B4-BE49-F238E27FC236}">
                <a16:creationId xmlns:a16="http://schemas.microsoft.com/office/drawing/2014/main" xmlns="" id="{55BFDF80-721F-4287-AD3C-F07B8CEDB5F0}"/>
              </a:ext>
            </a:extLst>
          </p:cNvPr>
          <p:cNvSpPr/>
          <p:nvPr/>
        </p:nvSpPr>
        <p:spPr>
          <a:xfrm>
            <a:off x="3319970" y="1438260"/>
            <a:ext cx="590007" cy="248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715"/>
            <a:r>
              <a:rPr lang="en-US" altLang="ko-KR" sz="1013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</a:rPr>
              <a:t>Texto</a:t>
            </a:r>
            <a:endParaRPr lang="ko-KR" altLang="en-US" sz="1013" b="1" dirty="0">
              <a:solidFill>
                <a:schemeClr val="tx1">
                  <a:lumMod val="65000"/>
                  <a:lumOff val="35000"/>
                </a:schemeClr>
              </a:solidFill>
              <a:latin typeface="Arial"/>
            </a:endParaRPr>
          </a:p>
        </p:txBody>
      </p:sp>
      <p:sp>
        <p:nvSpPr>
          <p:cNvPr id="57" name="Rectangle 11">
            <a:extLst>
              <a:ext uri="{FF2B5EF4-FFF2-40B4-BE49-F238E27FC236}">
                <a16:creationId xmlns:a16="http://schemas.microsoft.com/office/drawing/2014/main" xmlns="" id="{30A01FB5-0DE4-4C89-ABC2-45147F5458CF}"/>
              </a:ext>
            </a:extLst>
          </p:cNvPr>
          <p:cNvSpPr/>
          <p:nvPr/>
        </p:nvSpPr>
        <p:spPr>
          <a:xfrm>
            <a:off x="3747148" y="2678727"/>
            <a:ext cx="632590" cy="40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715"/>
            <a:r>
              <a:rPr lang="en-US" altLang="ko-KR" sz="1013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</a:rPr>
              <a:t>Texto</a:t>
            </a:r>
            <a:endParaRPr lang="ko-KR" altLang="en-US" sz="1013" b="1" dirty="0">
              <a:solidFill>
                <a:schemeClr val="tx1">
                  <a:lumMod val="65000"/>
                  <a:lumOff val="35000"/>
                </a:schemeClr>
              </a:solidFill>
              <a:latin typeface="Arial"/>
            </a:endParaRPr>
          </a:p>
          <a:p>
            <a:pPr defTabSz="685715"/>
            <a:endParaRPr lang="ko-KR" altLang="en-US" sz="1013" b="1" dirty="0">
              <a:solidFill>
                <a:schemeClr val="tx1">
                  <a:lumMod val="65000"/>
                  <a:lumOff val="35000"/>
                </a:schemeClr>
              </a:solidFill>
              <a:latin typeface="Arial"/>
            </a:endParaRPr>
          </a:p>
        </p:txBody>
      </p:sp>
      <p:sp>
        <p:nvSpPr>
          <p:cNvPr id="58" name="Rectangle 12">
            <a:extLst>
              <a:ext uri="{FF2B5EF4-FFF2-40B4-BE49-F238E27FC236}">
                <a16:creationId xmlns:a16="http://schemas.microsoft.com/office/drawing/2014/main" xmlns="" id="{9AEF2EB7-6089-43BF-9508-5AB99C3166BC}"/>
              </a:ext>
            </a:extLst>
          </p:cNvPr>
          <p:cNvSpPr/>
          <p:nvPr/>
        </p:nvSpPr>
        <p:spPr>
          <a:xfrm>
            <a:off x="3319969" y="3955643"/>
            <a:ext cx="643807" cy="248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715"/>
            <a:r>
              <a:rPr lang="en-US" altLang="ko-KR" sz="1013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</a:rPr>
              <a:t>Texto</a:t>
            </a:r>
            <a:endParaRPr lang="ko-KR" altLang="en-US" sz="1013" b="1" dirty="0">
              <a:solidFill>
                <a:schemeClr val="tx1">
                  <a:lumMod val="65000"/>
                  <a:lumOff val="35000"/>
                </a:schemeClr>
              </a:solidFill>
              <a:latin typeface="Arial"/>
            </a:endParaRPr>
          </a:p>
        </p:txBody>
      </p:sp>
      <p:sp>
        <p:nvSpPr>
          <p:cNvPr id="59" name="Rectangle 13">
            <a:extLst>
              <a:ext uri="{FF2B5EF4-FFF2-40B4-BE49-F238E27FC236}">
                <a16:creationId xmlns:a16="http://schemas.microsoft.com/office/drawing/2014/main" xmlns="" id="{3B8EB6D7-89FF-48B2-B860-BE7F7603E786}"/>
              </a:ext>
            </a:extLst>
          </p:cNvPr>
          <p:cNvSpPr/>
          <p:nvPr/>
        </p:nvSpPr>
        <p:spPr>
          <a:xfrm>
            <a:off x="844558" y="2578675"/>
            <a:ext cx="1091399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85715"/>
            <a:r>
              <a:rPr lang="en-US" altLang="ko-KR" sz="1500" b="1" dirty="0">
                <a:solidFill>
                  <a:prstClr val="white"/>
                </a:solidFill>
                <a:latin typeface="Arial"/>
              </a:rPr>
              <a:t>Sub </a:t>
            </a:r>
          </a:p>
          <a:p>
            <a:pPr algn="ctr" defTabSz="685715"/>
            <a:r>
              <a:rPr lang="en-US" altLang="ko-KR" sz="1500" b="1" dirty="0" err="1">
                <a:solidFill>
                  <a:prstClr val="white"/>
                </a:solidFill>
                <a:latin typeface="Arial"/>
              </a:rPr>
              <a:t>Título</a:t>
            </a:r>
            <a:endParaRPr lang="ko-KR" altLang="en-US" sz="1500" b="1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60" name="TextBox 14">
            <a:extLst>
              <a:ext uri="{FF2B5EF4-FFF2-40B4-BE49-F238E27FC236}">
                <a16:creationId xmlns:a16="http://schemas.microsoft.com/office/drawing/2014/main" xmlns="" id="{163D7912-687A-474B-89DD-5FFB109ECE6D}"/>
              </a:ext>
            </a:extLst>
          </p:cNvPr>
          <p:cNvSpPr txBox="1"/>
          <p:nvPr/>
        </p:nvSpPr>
        <p:spPr>
          <a:xfrm>
            <a:off x="4420761" y="2717175"/>
            <a:ext cx="118897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defTabSz="685715"/>
            <a:r>
              <a:rPr lang="en-US" altLang="ko-KR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 pitchFamily="34" charset="0"/>
              </a:rPr>
              <a:t>Sub-</a:t>
            </a:r>
            <a:r>
              <a:rPr lang="en-US" altLang="ko-KR" sz="105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 pitchFamily="34" charset="0"/>
              </a:rPr>
              <a:t>título</a:t>
            </a:r>
            <a:endParaRPr lang="en-US" altLang="ko-KR" sz="105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 pitchFamily="34" charset="0"/>
            </a:endParaRPr>
          </a:p>
        </p:txBody>
      </p:sp>
      <p:sp>
        <p:nvSpPr>
          <p:cNvPr id="61" name="TextBox 15">
            <a:extLst>
              <a:ext uri="{FF2B5EF4-FFF2-40B4-BE49-F238E27FC236}">
                <a16:creationId xmlns:a16="http://schemas.microsoft.com/office/drawing/2014/main" xmlns="" id="{8128ED60-906C-4124-9C7A-7039F1F01AB5}"/>
              </a:ext>
            </a:extLst>
          </p:cNvPr>
          <p:cNvSpPr txBox="1"/>
          <p:nvPr/>
        </p:nvSpPr>
        <p:spPr>
          <a:xfrm>
            <a:off x="3963777" y="1449801"/>
            <a:ext cx="118897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defTabSz="685715"/>
            <a:r>
              <a:rPr lang="en-US" altLang="ko-KR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 pitchFamily="34" charset="0"/>
              </a:rPr>
              <a:t>Sub-</a:t>
            </a:r>
            <a:r>
              <a:rPr lang="en-US" altLang="ko-KR" sz="105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 pitchFamily="34" charset="0"/>
              </a:rPr>
              <a:t>título</a:t>
            </a:r>
            <a:endParaRPr lang="en-US" altLang="ko-KR" sz="105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 pitchFamily="34" charset="0"/>
            </a:endParaRPr>
          </a:p>
        </p:txBody>
      </p:sp>
      <p:sp>
        <p:nvSpPr>
          <p:cNvPr id="62" name="TextBox 16">
            <a:extLst>
              <a:ext uri="{FF2B5EF4-FFF2-40B4-BE49-F238E27FC236}">
                <a16:creationId xmlns:a16="http://schemas.microsoft.com/office/drawing/2014/main" xmlns="" id="{68BA2317-B099-472B-ACC6-7F063DC72CC3}"/>
              </a:ext>
            </a:extLst>
          </p:cNvPr>
          <p:cNvSpPr txBox="1"/>
          <p:nvPr/>
        </p:nvSpPr>
        <p:spPr>
          <a:xfrm>
            <a:off x="3963777" y="3967184"/>
            <a:ext cx="118897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defTabSz="685715"/>
            <a:r>
              <a:rPr lang="en-US" altLang="ko-KR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 pitchFamily="34" charset="0"/>
              </a:rPr>
              <a:t>Sub-</a:t>
            </a:r>
            <a:r>
              <a:rPr lang="en-US" altLang="ko-KR" sz="105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 pitchFamily="34" charset="0"/>
              </a:rPr>
              <a:t>título</a:t>
            </a:r>
            <a:endParaRPr lang="en-US" altLang="ko-KR" sz="105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 pitchFamily="34" charset="0"/>
            </a:endParaRPr>
          </a:p>
        </p:txBody>
      </p:sp>
      <p:grpSp>
        <p:nvGrpSpPr>
          <p:cNvPr id="67" name="Group 41">
            <a:extLst>
              <a:ext uri="{FF2B5EF4-FFF2-40B4-BE49-F238E27FC236}">
                <a16:creationId xmlns:a16="http://schemas.microsoft.com/office/drawing/2014/main" xmlns="" id="{5AB7D96C-9EE9-4DA9-A113-21E48DCD7E2A}"/>
              </a:ext>
            </a:extLst>
          </p:cNvPr>
          <p:cNvGrpSpPr/>
          <p:nvPr/>
        </p:nvGrpSpPr>
        <p:grpSpPr>
          <a:xfrm>
            <a:off x="5206547" y="1395918"/>
            <a:ext cx="2901610" cy="415498"/>
            <a:chOff x="7146370" y="2087029"/>
            <a:chExt cx="3868813" cy="553997"/>
          </a:xfrm>
        </p:grpSpPr>
        <p:sp>
          <p:nvSpPr>
            <p:cNvPr id="68" name="TextBox 26">
              <a:extLst>
                <a:ext uri="{FF2B5EF4-FFF2-40B4-BE49-F238E27FC236}">
                  <a16:creationId xmlns:a16="http://schemas.microsoft.com/office/drawing/2014/main" xmlns="" id="{5D8C77D0-03C4-4D26-8E5D-633358E5E63B}"/>
                </a:ext>
              </a:extLst>
            </p:cNvPr>
            <p:cNvSpPr txBox="1"/>
            <p:nvPr/>
          </p:nvSpPr>
          <p:spPr>
            <a:xfrm>
              <a:off x="7146370" y="2087029"/>
              <a:ext cx="878955" cy="553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defTabSz="685715"/>
              <a:r>
                <a:rPr lang="en-US" altLang="ko-KR" sz="2100" b="1" dirty="0">
                  <a:solidFill>
                    <a:srgbClr val="8A2432"/>
                  </a:solidFill>
                  <a:latin typeface="Arial"/>
                  <a:cs typeface="Arial" pitchFamily="34" charset="0"/>
                </a:rPr>
                <a:t>85</a:t>
              </a:r>
              <a:r>
                <a:rPr lang="en-US" altLang="ko-KR" sz="1013" b="1" dirty="0">
                  <a:solidFill>
                    <a:srgbClr val="8A2432"/>
                  </a:solidFill>
                  <a:latin typeface="Arial"/>
                  <a:cs typeface="Arial" pitchFamily="34" charset="0"/>
                </a:rPr>
                <a:t>%</a:t>
              </a:r>
              <a:endParaRPr lang="ko-KR" altLang="en-US" sz="1013" b="1" dirty="0">
                <a:solidFill>
                  <a:srgbClr val="8A2432"/>
                </a:solidFill>
                <a:latin typeface="Arial"/>
                <a:cs typeface="Arial" pitchFamily="34" charset="0"/>
              </a:endParaRPr>
            </a:p>
          </p:txBody>
        </p:sp>
        <p:sp>
          <p:nvSpPr>
            <p:cNvPr id="69" name="Text Placeholder 12">
              <a:extLst>
                <a:ext uri="{FF2B5EF4-FFF2-40B4-BE49-F238E27FC236}">
                  <a16:creationId xmlns:a16="http://schemas.microsoft.com/office/drawing/2014/main" xmlns="" id="{B5E3618F-A930-4A55-A925-7048529DBCA3}"/>
                </a:ext>
              </a:extLst>
            </p:cNvPr>
            <p:cNvSpPr txBox="1">
              <a:spLocks/>
            </p:cNvSpPr>
            <p:nvPr/>
          </p:nvSpPr>
          <p:spPr>
            <a:xfrm>
              <a:off x="8081673" y="2130761"/>
              <a:ext cx="2933510" cy="466533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altLang="ko-KR" sz="9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Coloque</a:t>
              </a:r>
              <a:r>
                <a:rPr lang="en-US" altLang="ko-KR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ko-KR" sz="9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aqui</a:t>
              </a:r>
              <a:r>
                <a:rPr lang="en-US" altLang="ko-KR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o </a:t>
              </a:r>
              <a:r>
                <a:rPr lang="en-US" altLang="ko-KR" sz="9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texto</a:t>
              </a:r>
              <a:r>
                <a:rPr lang="en-US" altLang="ko-KR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ko-KR" sz="9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descritivo</a:t>
              </a:r>
              <a:r>
                <a:rPr lang="en-US" altLang="ko-KR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ko-KR" sz="9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sobre</a:t>
              </a:r>
              <a:r>
                <a:rPr lang="en-US" altLang="ko-KR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ko-KR" sz="9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esta</a:t>
              </a:r>
              <a:r>
                <a:rPr lang="en-US" altLang="ko-KR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ko-KR" sz="9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característica</a:t>
              </a:r>
              <a:r>
                <a:rPr lang="en-US" altLang="ko-KR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ko-KR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 pitchFamily="34" charset="0"/>
              </a:endParaRPr>
            </a:p>
          </p:txBody>
        </p:sp>
      </p:grpSp>
      <p:grpSp>
        <p:nvGrpSpPr>
          <p:cNvPr id="70" name="그룹 10">
            <a:extLst>
              <a:ext uri="{FF2B5EF4-FFF2-40B4-BE49-F238E27FC236}">
                <a16:creationId xmlns:a16="http://schemas.microsoft.com/office/drawing/2014/main" xmlns="" id="{9F4021E8-0653-46AA-A2A5-3B4DD7A69282}"/>
              </a:ext>
            </a:extLst>
          </p:cNvPr>
          <p:cNvGrpSpPr/>
          <p:nvPr/>
        </p:nvGrpSpPr>
        <p:grpSpPr>
          <a:xfrm>
            <a:off x="5669900" y="2636384"/>
            <a:ext cx="2900370" cy="415498"/>
            <a:chOff x="8900664" y="3455479"/>
            <a:chExt cx="3867160" cy="553997"/>
          </a:xfrm>
        </p:grpSpPr>
        <p:sp>
          <p:nvSpPr>
            <p:cNvPr id="71" name="TextBox 29">
              <a:extLst>
                <a:ext uri="{FF2B5EF4-FFF2-40B4-BE49-F238E27FC236}">
                  <a16:creationId xmlns:a16="http://schemas.microsoft.com/office/drawing/2014/main" xmlns="" id="{E05089CE-9A6E-461F-9927-6FCF21877111}"/>
                </a:ext>
              </a:extLst>
            </p:cNvPr>
            <p:cNvSpPr txBox="1"/>
            <p:nvPr/>
          </p:nvSpPr>
          <p:spPr>
            <a:xfrm>
              <a:off x="8900664" y="3455479"/>
              <a:ext cx="878955" cy="553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defTabSz="685715"/>
              <a:r>
                <a:rPr lang="en-US" altLang="ko-KR" sz="2100" b="1" dirty="0">
                  <a:solidFill>
                    <a:srgbClr val="8A2432"/>
                  </a:solidFill>
                  <a:latin typeface="Arial"/>
                  <a:cs typeface="Arial" pitchFamily="34" charset="0"/>
                </a:rPr>
                <a:t>65</a:t>
              </a:r>
              <a:r>
                <a:rPr lang="en-US" altLang="ko-KR" sz="1013" b="1" dirty="0">
                  <a:solidFill>
                    <a:srgbClr val="8A2432"/>
                  </a:solidFill>
                  <a:latin typeface="Arial"/>
                  <a:cs typeface="Arial" pitchFamily="34" charset="0"/>
                </a:rPr>
                <a:t>%</a:t>
              </a:r>
              <a:endParaRPr lang="ko-KR" altLang="en-US" sz="1013" b="1" dirty="0">
                <a:solidFill>
                  <a:srgbClr val="8A2432"/>
                </a:solidFill>
                <a:latin typeface="Arial"/>
                <a:cs typeface="Arial" pitchFamily="34" charset="0"/>
              </a:endParaRPr>
            </a:p>
          </p:txBody>
        </p:sp>
        <p:sp>
          <p:nvSpPr>
            <p:cNvPr id="72" name="Text Placeholder 12">
              <a:extLst>
                <a:ext uri="{FF2B5EF4-FFF2-40B4-BE49-F238E27FC236}">
                  <a16:creationId xmlns:a16="http://schemas.microsoft.com/office/drawing/2014/main" xmlns="" id="{ED1E8ABA-4A69-4F93-9AF8-60E51BDA8913}"/>
                </a:ext>
              </a:extLst>
            </p:cNvPr>
            <p:cNvSpPr txBox="1">
              <a:spLocks/>
            </p:cNvSpPr>
            <p:nvPr/>
          </p:nvSpPr>
          <p:spPr>
            <a:xfrm>
              <a:off x="9834314" y="3499210"/>
              <a:ext cx="2933510" cy="466533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altLang="ko-KR" sz="9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Coloque</a:t>
              </a:r>
              <a:r>
                <a:rPr lang="en-US" altLang="ko-KR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ko-KR" sz="9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aqui</a:t>
              </a:r>
              <a:r>
                <a:rPr lang="en-US" altLang="ko-KR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o </a:t>
              </a:r>
              <a:r>
                <a:rPr lang="en-US" altLang="ko-KR" sz="9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texto</a:t>
              </a:r>
              <a:r>
                <a:rPr lang="en-US" altLang="ko-KR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ko-KR" sz="9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descritivo</a:t>
              </a:r>
              <a:r>
                <a:rPr lang="en-US" altLang="ko-KR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ko-KR" sz="9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sobre</a:t>
              </a:r>
              <a:r>
                <a:rPr lang="en-US" altLang="ko-KR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ko-KR" sz="9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esta</a:t>
              </a:r>
              <a:r>
                <a:rPr lang="en-US" altLang="ko-KR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ko-KR" sz="9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característica</a:t>
              </a:r>
              <a:r>
                <a:rPr lang="en-US" altLang="ko-KR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ko-KR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 pitchFamily="34" charset="0"/>
              </a:endParaRPr>
            </a:p>
          </p:txBody>
        </p:sp>
      </p:grpSp>
      <p:grpSp>
        <p:nvGrpSpPr>
          <p:cNvPr id="73" name="그룹 3">
            <a:extLst>
              <a:ext uri="{FF2B5EF4-FFF2-40B4-BE49-F238E27FC236}">
                <a16:creationId xmlns:a16="http://schemas.microsoft.com/office/drawing/2014/main" xmlns="" id="{14B1DF2B-539A-4A81-B601-6AE088E5F0FB}"/>
              </a:ext>
            </a:extLst>
          </p:cNvPr>
          <p:cNvGrpSpPr/>
          <p:nvPr/>
        </p:nvGrpSpPr>
        <p:grpSpPr>
          <a:xfrm>
            <a:off x="5206547" y="3886393"/>
            <a:ext cx="2900370" cy="415498"/>
            <a:chOff x="8900664" y="5221390"/>
            <a:chExt cx="3867160" cy="553997"/>
          </a:xfrm>
        </p:grpSpPr>
        <p:sp>
          <p:nvSpPr>
            <p:cNvPr id="74" name="TextBox 32">
              <a:extLst>
                <a:ext uri="{FF2B5EF4-FFF2-40B4-BE49-F238E27FC236}">
                  <a16:creationId xmlns:a16="http://schemas.microsoft.com/office/drawing/2014/main" xmlns="" id="{36A795F0-42CD-4B81-BA77-104F2998A86B}"/>
                </a:ext>
              </a:extLst>
            </p:cNvPr>
            <p:cNvSpPr txBox="1"/>
            <p:nvPr/>
          </p:nvSpPr>
          <p:spPr>
            <a:xfrm>
              <a:off x="8900664" y="5221390"/>
              <a:ext cx="878955" cy="553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defTabSz="685715"/>
              <a:r>
                <a:rPr lang="en-US" altLang="ko-KR" sz="2100" b="1" dirty="0">
                  <a:solidFill>
                    <a:srgbClr val="8A2432"/>
                  </a:solidFill>
                  <a:latin typeface="Arial"/>
                  <a:cs typeface="Arial" pitchFamily="34" charset="0"/>
                </a:rPr>
                <a:t>40</a:t>
              </a:r>
              <a:r>
                <a:rPr lang="en-US" altLang="ko-KR" sz="1013" b="1" dirty="0">
                  <a:solidFill>
                    <a:srgbClr val="8A2432"/>
                  </a:solidFill>
                  <a:latin typeface="Arial"/>
                  <a:cs typeface="Arial" pitchFamily="34" charset="0"/>
                </a:rPr>
                <a:t>%</a:t>
              </a:r>
              <a:endParaRPr lang="ko-KR" altLang="en-US" sz="1013" b="1" dirty="0">
                <a:solidFill>
                  <a:srgbClr val="8A2432"/>
                </a:solidFill>
                <a:latin typeface="Arial"/>
                <a:cs typeface="Arial" pitchFamily="34" charset="0"/>
              </a:endParaRPr>
            </a:p>
          </p:txBody>
        </p:sp>
        <p:sp>
          <p:nvSpPr>
            <p:cNvPr id="75" name="Text Placeholder 12">
              <a:extLst>
                <a:ext uri="{FF2B5EF4-FFF2-40B4-BE49-F238E27FC236}">
                  <a16:creationId xmlns:a16="http://schemas.microsoft.com/office/drawing/2014/main" xmlns="" id="{E42DD0AA-2A7D-4629-850E-D602967A1768}"/>
                </a:ext>
              </a:extLst>
            </p:cNvPr>
            <p:cNvSpPr txBox="1">
              <a:spLocks/>
            </p:cNvSpPr>
            <p:nvPr/>
          </p:nvSpPr>
          <p:spPr>
            <a:xfrm>
              <a:off x="9834314" y="5265121"/>
              <a:ext cx="2933510" cy="466533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altLang="ko-KR" sz="9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Coloque</a:t>
              </a:r>
              <a:r>
                <a:rPr lang="en-US" altLang="ko-KR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ko-KR" sz="9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aqui</a:t>
              </a:r>
              <a:r>
                <a:rPr lang="en-US" altLang="ko-KR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o </a:t>
              </a:r>
              <a:r>
                <a:rPr lang="en-US" altLang="ko-KR" sz="9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texto</a:t>
              </a:r>
              <a:r>
                <a:rPr lang="en-US" altLang="ko-KR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ko-KR" sz="9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descritivo</a:t>
              </a:r>
              <a:r>
                <a:rPr lang="en-US" altLang="ko-KR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ko-KR" sz="9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sobre</a:t>
              </a:r>
              <a:r>
                <a:rPr lang="en-US" altLang="ko-KR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ko-KR" sz="9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esta</a:t>
              </a:r>
              <a:r>
                <a:rPr lang="en-US" altLang="ko-KR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ko-KR" sz="9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característica</a:t>
              </a:r>
              <a:r>
                <a:rPr lang="en-US" altLang="ko-KR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ko-KR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 pitchFamily="34" charset="0"/>
              </a:endParaRPr>
            </a:p>
          </p:txBody>
        </p:sp>
      </p:grpSp>
      <p:sp>
        <p:nvSpPr>
          <p:cNvPr id="76" name="Text Placeholder 1"/>
          <p:cNvSpPr txBox="1">
            <a:spLocks/>
          </p:cNvSpPr>
          <p:nvPr/>
        </p:nvSpPr>
        <p:spPr>
          <a:xfrm>
            <a:off x="242647" y="254632"/>
            <a:ext cx="8679898" cy="543185"/>
          </a:xfrm>
          <a:prstGeom prst="rect">
            <a:avLst/>
          </a:prstGeom>
        </p:spPr>
        <p:txBody>
          <a:bodyPr anchor="ctr">
            <a:normAutofit fontScale="92500" lnSpcReduction="10000"/>
          </a:bodyPr>
          <a:lstStyle>
            <a:lvl1pPr marL="0" indent="0" algn="ctr" defTabSz="914423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5400" b="0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Arial" pitchFamily="34" charset="0"/>
              </a:defRPr>
            </a:lvl1pPr>
            <a:lvl2pPr marL="685818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28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40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52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63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75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85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98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17">
              <a:spcBef>
                <a:spcPts val="750"/>
              </a:spcBef>
              <a:defRPr/>
            </a:pPr>
            <a:r>
              <a:rPr lang="en-US" sz="405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</a:rPr>
              <a:t>Título</a:t>
            </a:r>
            <a:endParaRPr lang="en-US" sz="4050" b="1" dirty="0">
              <a:solidFill>
                <a:schemeClr val="tx1">
                  <a:lumMod val="65000"/>
                  <a:lumOff val="35000"/>
                </a:schemeClr>
              </a:solidFill>
              <a:latin typeface="Arial"/>
            </a:endParaRPr>
          </a:p>
        </p:txBody>
      </p:sp>
      <p:sp>
        <p:nvSpPr>
          <p:cNvPr id="77" name="Retângulo 76"/>
          <p:cNvSpPr/>
          <p:nvPr/>
        </p:nvSpPr>
        <p:spPr>
          <a:xfrm>
            <a:off x="0" y="4899991"/>
            <a:ext cx="9144000" cy="243509"/>
          </a:xfrm>
          <a:prstGeom prst="rect">
            <a:avLst/>
          </a:prstGeom>
          <a:solidFill>
            <a:srgbClr val="8A24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013" dirty="0"/>
          </a:p>
        </p:txBody>
      </p:sp>
    </p:spTree>
    <p:extLst>
      <p:ext uri="{BB962C8B-B14F-4D97-AF65-F5344CB8AC3E}">
        <p14:creationId xmlns:p14="http://schemas.microsoft.com/office/powerpoint/2010/main" val="1697181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8" name="Straight Connector 3">
            <a:extLst>
              <a:ext uri="{FF2B5EF4-FFF2-40B4-BE49-F238E27FC236}">
                <a16:creationId xmlns:a16="http://schemas.microsoft.com/office/drawing/2014/main" xmlns="" id="{59EAFACB-BCC3-402D-81D5-60C97268936F}"/>
              </a:ext>
            </a:extLst>
          </p:cNvPr>
          <p:cNvCxnSpPr>
            <a:cxnSpLocks/>
            <a:stCxn id="102" idx="6"/>
            <a:endCxn id="104" idx="2"/>
          </p:cNvCxnSpPr>
          <p:nvPr/>
        </p:nvCxnSpPr>
        <p:spPr>
          <a:xfrm>
            <a:off x="885491" y="3094125"/>
            <a:ext cx="2269094" cy="0"/>
          </a:xfrm>
          <a:prstGeom prst="line">
            <a:avLst/>
          </a:prstGeom>
          <a:noFill/>
          <a:ln w="381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miter lim="800000"/>
          </a:ln>
          <a:effectLst/>
        </p:spPr>
      </p:cxnSp>
      <p:cxnSp>
        <p:nvCxnSpPr>
          <p:cNvPr id="99" name="Straight Connector 6">
            <a:extLst>
              <a:ext uri="{FF2B5EF4-FFF2-40B4-BE49-F238E27FC236}">
                <a16:creationId xmlns:a16="http://schemas.microsoft.com/office/drawing/2014/main" xmlns="" id="{17FA6525-63C4-4D91-8301-DD3F20FBB5D4}"/>
              </a:ext>
            </a:extLst>
          </p:cNvPr>
          <p:cNvCxnSpPr>
            <a:cxnSpLocks/>
          </p:cNvCxnSpPr>
          <p:nvPr/>
        </p:nvCxnSpPr>
        <p:spPr>
          <a:xfrm flipV="1">
            <a:off x="4572000" y="1661727"/>
            <a:ext cx="3993204" cy="6352"/>
          </a:xfrm>
          <a:prstGeom prst="line">
            <a:avLst/>
          </a:prstGeom>
          <a:noFill/>
          <a:ln w="381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miter lim="800000"/>
          </a:ln>
          <a:effectLst/>
        </p:spPr>
      </p:cxnSp>
      <p:cxnSp>
        <p:nvCxnSpPr>
          <p:cNvPr id="101" name="Straight Connector 9">
            <a:extLst>
              <a:ext uri="{FF2B5EF4-FFF2-40B4-BE49-F238E27FC236}">
                <a16:creationId xmlns:a16="http://schemas.microsoft.com/office/drawing/2014/main" xmlns="" id="{3483C542-A85F-4A49-AF4F-2548BC46CD20}"/>
              </a:ext>
            </a:extLst>
          </p:cNvPr>
          <p:cNvCxnSpPr>
            <a:cxnSpLocks/>
            <a:stCxn id="104" idx="7"/>
            <a:endCxn id="105" idx="3"/>
          </p:cNvCxnSpPr>
          <p:nvPr/>
        </p:nvCxnSpPr>
        <p:spPr>
          <a:xfrm flipV="1">
            <a:off x="3402068" y="1766669"/>
            <a:ext cx="1074497" cy="1224945"/>
          </a:xfrm>
          <a:prstGeom prst="line">
            <a:avLst/>
          </a:prstGeom>
          <a:noFill/>
          <a:ln w="381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miter lim="800000"/>
          </a:ln>
          <a:effectLst/>
        </p:spPr>
      </p:cxnSp>
      <p:sp>
        <p:nvSpPr>
          <p:cNvPr id="102" name="Oval 101">
            <a:extLst>
              <a:ext uri="{FF2B5EF4-FFF2-40B4-BE49-F238E27FC236}">
                <a16:creationId xmlns:a16="http://schemas.microsoft.com/office/drawing/2014/main" xmlns="" id="{A3AAC47C-AB89-41CF-8334-1D17B9F13D40}"/>
              </a:ext>
            </a:extLst>
          </p:cNvPr>
          <p:cNvSpPr/>
          <p:nvPr/>
        </p:nvSpPr>
        <p:spPr>
          <a:xfrm>
            <a:off x="481247" y="2892003"/>
            <a:ext cx="404244" cy="404244"/>
          </a:xfrm>
          <a:prstGeom prst="ellipse">
            <a:avLst/>
          </a:prstGeom>
          <a:solidFill>
            <a:sysClr val="window" lastClr="FFFFFF"/>
          </a:solidFill>
          <a:ln w="63500" cap="flat" cmpd="sng" algn="ctr">
            <a:solidFill>
              <a:srgbClr val="8A243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xmlns="" id="{CBA466A2-3A83-4654-8CA4-F62DBF1CF340}"/>
              </a:ext>
            </a:extLst>
          </p:cNvPr>
          <p:cNvSpPr/>
          <p:nvPr/>
        </p:nvSpPr>
        <p:spPr>
          <a:xfrm>
            <a:off x="1875066" y="2949153"/>
            <a:ext cx="289944" cy="289944"/>
          </a:xfrm>
          <a:prstGeom prst="ellipse">
            <a:avLst/>
          </a:prstGeom>
          <a:solidFill>
            <a:sysClr val="window" lastClr="FFFFFF"/>
          </a:solidFill>
          <a:ln w="63500" cap="flat" cmpd="sng" algn="ctr">
            <a:solidFill>
              <a:srgbClr val="8A243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xmlns="" id="{1448AC8F-3EBB-41CB-8622-D89159D87615}"/>
              </a:ext>
            </a:extLst>
          </p:cNvPr>
          <p:cNvSpPr/>
          <p:nvPr/>
        </p:nvSpPr>
        <p:spPr>
          <a:xfrm>
            <a:off x="3154585" y="2949153"/>
            <a:ext cx="289944" cy="289944"/>
          </a:xfrm>
          <a:prstGeom prst="ellipse">
            <a:avLst/>
          </a:prstGeom>
          <a:solidFill>
            <a:sysClr val="window" lastClr="FFFFFF"/>
          </a:solidFill>
          <a:ln w="63500" cap="flat" cmpd="sng" algn="ctr">
            <a:solidFill>
              <a:srgbClr val="8A243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xmlns="" id="{5494DD80-34DA-4991-9D25-875AC8EED322}"/>
              </a:ext>
            </a:extLst>
          </p:cNvPr>
          <p:cNvSpPr/>
          <p:nvPr/>
        </p:nvSpPr>
        <p:spPr>
          <a:xfrm>
            <a:off x="4434104" y="1519187"/>
            <a:ext cx="289944" cy="289944"/>
          </a:xfrm>
          <a:prstGeom prst="ellipse">
            <a:avLst/>
          </a:prstGeom>
          <a:solidFill>
            <a:sysClr val="window" lastClr="FFFFFF"/>
          </a:solidFill>
          <a:ln w="63500" cap="flat" cmpd="sng" algn="ctr">
            <a:solidFill>
              <a:srgbClr val="8A243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xmlns="" id="{94AE0902-129B-4670-B809-35AFD71CB19B}"/>
              </a:ext>
            </a:extLst>
          </p:cNvPr>
          <p:cNvSpPr/>
          <p:nvPr/>
        </p:nvSpPr>
        <p:spPr>
          <a:xfrm>
            <a:off x="5713622" y="1519187"/>
            <a:ext cx="289944" cy="289944"/>
          </a:xfrm>
          <a:prstGeom prst="ellipse">
            <a:avLst/>
          </a:prstGeom>
          <a:solidFill>
            <a:sysClr val="window" lastClr="FFFFFF"/>
          </a:solidFill>
          <a:ln w="63500" cap="flat" cmpd="sng" algn="ctr">
            <a:solidFill>
              <a:srgbClr val="8A243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xmlns="" id="{C796FD18-A092-4A75-82A5-E572F7A0B75C}"/>
              </a:ext>
            </a:extLst>
          </p:cNvPr>
          <p:cNvSpPr/>
          <p:nvPr/>
        </p:nvSpPr>
        <p:spPr>
          <a:xfrm>
            <a:off x="6993141" y="1519187"/>
            <a:ext cx="289944" cy="289944"/>
          </a:xfrm>
          <a:prstGeom prst="ellipse">
            <a:avLst/>
          </a:prstGeom>
          <a:solidFill>
            <a:sysClr val="window" lastClr="FFFFFF"/>
          </a:solidFill>
          <a:ln w="63500" cap="flat" cmpd="sng" algn="ctr">
            <a:solidFill>
              <a:srgbClr val="8A243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108" name="Oval 107">
            <a:extLst>
              <a:ext uri="{FF2B5EF4-FFF2-40B4-BE49-F238E27FC236}">
                <a16:creationId xmlns:a16="http://schemas.microsoft.com/office/drawing/2014/main" xmlns="" id="{EC8FFD67-3E82-4704-ABFC-21197EC8349C}"/>
              </a:ext>
            </a:extLst>
          </p:cNvPr>
          <p:cNvSpPr/>
          <p:nvPr/>
        </p:nvSpPr>
        <p:spPr>
          <a:xfrm>
            <a:off x="8272658" y="1519187"/>
            <a:ext cx="289944" cy="289944"/>
          </a:xfrm>
          <a:prstGeom prst="ellipse">
            <a:avLst/>
          </a:prstGeom>
          <a:solidFill>
            <a:sysClr val="window" lastClr="FFFFFF"/>
          </a:solidFill>
          <a:ln w="63500" cap="flat" cmpd="sng" algn="ctr">
            <a:solidFill>
              <a:srgbClr val="8A243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109" name="Oval 108">
            <a:extLst>
              <a:ext uri="{FF2B5EF4-FFF2-40B4-BE49-F238E27FC236}">
                <a16:creationId xmlns:a16="http://schemas.microsoft.com/office/drawing/2014/main" xmlns="" id="{F94EDD37-ABA7-4359-95D9-0ABFC15F7833}"/>
              </a:ext>
            </a:extLst>
          </p:cNvPr>
          <p:cNvSpPr/>
          <p:nvPr/>
        </p:nvSpPr>
        <p:spPr>
          <a:xfrm>
            <a:off x="3794344" y="2234170"/>
            <a:ext cx="289944" cy="289944"/>
          </a:xfrm>
          <a:prstGeom prst="ellipse">
            <a:avLst/>
          </a:prstGeom>
          <a:solidFill>
            <a:sysClr val="window" lastClr="FFFFFF"/>
          </a:solidFill>
          <a:ln w="63500" cap="flat" cmpd="sng" algn="ctr">
            <a:solidFill>
              <a:srgbClr val="8A243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prstClr val="white"/>
              </a:solidFill>
              <a:latin typeface="Arial"/>
            </a:endParaRPr>
          </a:p>
        </p:txBody>
      </p:sp>
      <p:grpSp>
        <p:nvGrpSpPr>
          <p:cNvPr id="110" name="Group 32">
            <a:extLst>
              <a:ext uri="{FF2B5EF4-FFF2-40B4-BE49-F238E27FC236}">
                <a16:creationId xmlns:a16="http://schemas.microsoft.com/office/drawing/2014/main" xmlns="" id="{1024FB74-6871-4D7F-A13B-6A9985AFB382}"/>
              </a:ext>
            </a:extLst>
          </p:cNvPr>
          <p:cNvGrpSpPr/>
          <p:nvPr/>
        </p:nvGrpSpPr>
        <p:grpSpPr>
          <a:xfrm>
            <a:off x="481248" y="3441219"/>
            <a:ext cx="1488604" cy="690243"/>
            <a:chOff x="1109958" y="5132809"/>
            <a:chExt cx="1720208" cy="920324"/>
          </a:xfrm>
        </p:grpSpPr>
        <p:sp>
          <p:nvSpPr>
            <p:cNvPr id="111" name="TextBox 33">
              <a:extLst>
                <a:ext uri="{FF2B5EF4-FFF2-40B4-BE49-F238E27FC236}">
                  <a16:creationId xmlns:a16="http://schemas.microsoft.com/office/drawing/2014/main" xmlns="" id="{E8B2C881-9367-4E52-8D62-0CE3D57DE0F4}"/>
                </a:ext>
              </a:extLst>
            </p:cNvPr>
            <p:cNvSpPr txBox="1"/>
            <p:nvPr/>
          </p:nvSpPr>
          <p:spPr>
            <a:xfrm>
              <a:off x="1109958" y="5376025"/>
              <a:ext cx="1709467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715"/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Coloque</a:t>
              </a:r>
              <a:r>
                <a:rPr lang="en-US" altLang="ko-KR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aqui</a:t>
              </a:r>
              <a:r>
                <a:rPr lang="en-US" altLang="ko-KR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o </a:t>
              </a:r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texto</a:t>
              </a:r>
              <a:r>
                <a:rPr lang="en-US" altLang="ko-KR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descritivo</a:t>
              </a:r>
              <a:r>
                <a:rPr lang="en-US" altLang="ko-KR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sobre</a:t>
              </a:r>
              <a:r>
                <a:rPr lang="en-US" altLang="ko-KR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esta</a:t>
              </a:r>
              <a:r>
                <a:rPr lang="en-US" altLang="ko-KR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característica</a:t>
              </a:r>
              <a:r>
                <a:rPr lang="en-US" altLang="ko-KR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</p:txBody>
        </p:sp>
        <p:sp>
          <p:nvSpPr>
            <p:cNvPr id="112" name="TextBox 34">
              <a:extLst>
                <a:ext uri="{FF2B5EF4-FFF2-40B4-BE49-F238E27FC236}">
                  <a16:creationId xmlns:a16="http://schemas.microsoft.com/office/drawing/2014/main" xmlns="" id="{EF09A392-4AC9-4F59-9580-5A819995DDEF}"/>
                </a:ext>
              </a:extLst>
            </p:cNvPr>
            <p:cNvSpPr txBox="1"/>
            <p:nvPr/>
          </p:nvSpPr>
          <p:spPr>
            <a:xfrm>
              <a:off x="1115616" y="5132809"/>
              <a:ext cx="1714550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900" dirty="0" err="1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</a:rPr>
                <a:t>Título</a:t>
              </a:r>
              <a:endParaRPr lang="ko-KR" altLang="en-US" sz="9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</a:endParaRPr>
            </a:p>
          </p:txBody>
        </p:sp>
      </p:grpSp>
      <p:sp>
        <p:nvSpPr>
          <p:cNvPr id="113" name="TextBox 35">
            <a:extLst>
              <a:ext uri="{FF2B5EF4-FFF2-40B4-BE49-F238E27FC236}">
                <a16:creationId xmlns:a16="http://schemas.microsoft.com/office/drawing/2014/main" xmlns="" id="{68C80DF2-6024-43EF-B48B-42EDC3F3427B}"/>
              </a:ext>
            </a:extLst>
          </p:cNvPr>
          <p:cNvSpPr txBox="1"/>
          <p:nvPr/>
        </p:nvSpPr>
        <p:spPr>
          <a:xfrm>
            <a:off x="1799831" y="2650198"/>
            <a:ext cx="49585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50" b="1" dirty="0">
                <a:solidFill>
                  <a:srgbClr val="8A2432"/>
                </a:solidFill>
                <a:latin typeface="Arial"/>
              </a:rPr>
              <a:t>2013</a:t>
            </a:r>
            <a:endParaRPr lang="ko-KR" altLang="en-US" sz="1050" b="1" dirty="0">
              <a:solidFill>
                <a:srgbClr val="8A2432"/>
              </a:solidFill>
              <a:latin typeface="Arial"/>
            </a:endParaRPr>
          </a:p>
        </p:txBody>
      </p:sp>
      <p:sp>
        <p:nvSpPr>
          <p:cNvPr id="114" name="TextBox 36">
            <a:extLst>
              <a:ext uri="{FF2B5EF4-FFF2-40B4-BE49-F238E27FC236}">
                <a16:creationId xmlns:a16="http://schemas.microsoft.com/office/drawing/2014/main" xmlns="" id="{8CBB4BE6-F2C8-4611-9B69-A1D4179CECCE}"/>
              </a:ext>
            </a:extLst>
          </p:cNvPr>
          <p:cNvSpPr txBox="1"/>
          <p:nvPr/>
        </p:nvSpPr>
        <p:spPr>
          <a:xfrm>
            <a:off x="4135709" y="2316365"/>
            <a:ext cx="49585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50" b="1" dirty="0">
                <a:solidFill>
                  <a:srgbClr val="8A2432"/>
                </a:solidFill>
                <a:latin typeface="Arial"/>
              </a:rPr>
              <a:t>2015</a:t>
            </a:r>
            <a:endParaRPr lang="ko-KR" altLang="en-US" sz="1050" b="1" dirty="0">
              <a:solidFill>
                <a:srgbClr val="8A2432"/>
              </a:solidFill>
              <a:latin typeface="Arial"/>
            </a:endParaRPr>
          </a:p>
        </p:txBody>
      </p:sp>
      <p:sp>
        <p:nvSpPr>
          <p:cNvPr id="115" name="TextBox 37">
            <a:extLst>
              <a:ext uri="{FF2B5EF4-FFF2-40B4-BE49-F238E27FC236}">
                <a16:creationId xmlns:a16="http://schemas.microsoft.com/office/drawing/2014/main" xmlns="" id="{4891DAD2-1BCC-4A26-8E88-33070ACC6017}"/>
              </a:ext>
            </a:extLst>
          </p:cNvPr>
          <p:cNvSpPr txBox="1"/>
          <p:nvPr/>
        </p:nvSpPr>
        <p:spPr>
          <a:xfrm>
            <a:off x="5622835" y="1906079"/>
            <a:ext cx="49585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50" b="1" dirty="0">
                <a:solidFill>
                  <a:srgbClr val="8A2432"/>
                </a:solidFill>
                <a:latin typeface="Arial"/>
              </a:rPr>
              <a:t>2017</a:t>
            </a:r>
            <a:endParaRPr lang="ko-KR" altLang="en-US" sz="1050" b="1" dirty="0">
              <a:solidFill>
                <a:srgbClr val="8A2432"/>
              </a:solidFill>
              <a:latin typeface="Arial"/>
            </a:endParaRPr>
          </a:p>
        </p:txBody>
      </p:sp>
      <p:sp>
        <p:nvSpPr>
          <p:cNvPr id="116" name="TextBox 38">
            <a:extLst>
              <a:ext uri="{FF2B5EF4-FFF2-40B4-BE49-F238E27FC236}">
                <a16:creationId xmlns:a16="http://schemas.microsoft.com/office/drawing/2014/main" xmlns="" id="{6D732DAA-0E1E-4722-9F29-A9DF875FAA70}"/>
              </a:ext>
            </a:extLst>
          </p:cNvPr>
          <p:cNvSpPr txBox="1"/>
          <p:nvPr/>
        </p:nvSpPr>
        <p:spPr>
          <a:xfrm>
            <a:off x="3036889" y="2633310"/>
            <a:ext cx="49585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50" b="1" dirty="0">
                <a:solidFill>
                  <a:srgbClr val="8A2432"/>
                </a:solidFill>
                <a:latin typeface="Arial"/>
              </a:rPr>
              <a:t>2014</a:t>
            </a:r>
            <a:endParaRPr lang="ko-KR" altLang="en-US" sz="1050" b="1" dirty="0">
              <a:solidFill>
                <a:srgbClr val="8A2432"/>
              </a:solidFill>
              <a:latin typeface="Arial"/>
            </a:endParaRPr>
          </a:p>
        </p:txBody>
      </p:sp>
      <p:sp>
        <p:nvSpPr>
          <p:cNvPr id="117" name="TextBox 39">
            <a:extLst>
              <a:ext uri="{FF2B5EF4-FFF2-40B4-BE49-F238E27FC236}">
                <a16:creationId xmlns:a16="http://schemas.microsoft.com/office/drawing/2014/main" xmlns="" id="{59EBC917-6E40-4E63-9C30-D68DA1E82524}"/>
              </a:ext>
            </a:extLst>
          </p:cNvPr>
          <p:cNvSpPr txBox="1"/>
          <p:nvPr/>
        </p:nvSpPr>
        <p:spPr>
          <a:xfrm>
            <a:off x="4573048" y="1906079"/>
            <a:ext cx="49585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50" b="1" dirty="0">
                <a:solidFill>
                  <a:srgbClr val="8A2432"/>
                </a:solidFill>
                <a:latin typeface="Arial"/>
              </a:rPr>
              <a:t>2016</a:t>
            </a:r>
            <a:endParaRPr lang="ko-KR" altLang="en-US" sz="1050" b="1" dirty="0">
              <a:solidFill>
                <a:srgbClr val="8A2432"/>
              </a:solidFill>
              <a:latin typeface="Arial"/>
            </a:endParaRPr>
          </a:p>
        </p:txBody>
      </p:sp>
      <p:sp>
        <p:nvSpPr>
          <p:cNvPr id="118" name="TextBox 40">
            <a:extLst>
              <a:ext uri="{FF2B5EF4-FFF2-40B4-BE49-F238E27FC236}">
                <a16:creationId xmlns:a16="http://schemas.microsoft.com/office/drawing/2014/main" xmlns="" id="{10115A67-AFDD-4045-B72D-BFC6A0309A6F}"/>
              </a:ext>
            </a:extLst>
          </p:cNvPr>
          <p:cNvSpPr txBox="1"/>
          <p:nvPr/>
        </p:nvSpPr>
        <p:spPr>
          <a:xfrm>
            <a:off x="6890186" y="1906079"/>
            <a:ext cx="49585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50" b="1" dirty="0">
                <a:solidFill>
                  <a:srgbClr val="8A2432"/>
                </a:solidFill>
                <a:latin typeface="Arial"/>
              </a:rPr>
              <a:t>2018</a:t>
            </a:r>
            <a:endParaRPr lang="ko-KR" altLang="en-US" sz="1050" b="1" dirty="0">
              <a:solidFill>
                <a:srgbClr val="8A2432"/>
              </a:solidFill>
              <a:latin typeface="Arial"/>
            </a:endParaRPr>
          </a:p>
        </p:txBody>
      </p:sp>
      <p:sp>
        <p:nvSpPr>
          <p:cNvPr id="119" name="TextBox 41">
            <a:extLst>
              <a:ext uri="{FF2B5EF4-FFF2-40B4-BE49-F238E27FC236}">
                <a16:creationId xmlns:a16="http://schemas.microsoft.com/office/drawing/2014/main" xmlns="" id="{258930C9-DB3A-426A-98E0-408B35156394}"/>
              </a:ext>
            </a:extLst>
          </p:cNvPr>
          <p:cNvSpPr txBox="1"/>
          <p:nvPr/>
        </p:nvSpPr>
        <p:spPr>
          <a:xfrm>
            <a:off x="8064744" y="1871453"/>
            <a:ext cx="705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800" b="1" dirty="0">
                <a:solidFill>
                  <a:srgbClr val="8A2432"/>
                </a:solidFill>
                <a:latin typeface="Arial"/>
              </a:rPr>
              <a:t>2020</a:t>
            </a:r>
            <a:endParaRPr lang="ko-KR" altLang="en-US" sz="1800" b="1" dirty="0">
              <a:solidFill>
                <a:srgbClr val="8A2432"/>
              </a:solidFill>
              <a:latin typeface="Arial"/>
            </a:endParaRPr>
          </a:p>
        </p:txBody>
      </p:sp>
      <p:sp>
        <p:nvSpPr>
          <p:cNvPr id="120" name="TextBox 42">
            <a:extLst>
              <a:ext uri="{FF2B5EF4-FFF2-40B4-BE49-F238E27FC236}">
                <a16:creationId xmlns:a16="http://schemas.microsoft.com/office/drawing/2014/main" xmlns="" id="{810E2501-808B-4AA4-B511-89D8A2E6670F}"/>
              </a:ext>
            </a:extLst>
          </p:cNvPr>
          <p:cNvSpPr txBox="1"/>
          <p:nvPr/>
        </p:nvSpPr>
        <p:spPr>
          <a:xfrm>
            <a:off x="445522" y="2566165"/>
            <a:ext cx="49585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50" b="1" dirty="0">
                <a:solidFill>
                  <a:srgbClr val="8A2432"/>
                </a:solidFill>
                <a:latin typeface="Arial"/>
              </a:rPr>
              <a:t>2012</a:t>
            </a:r>
            <a:endParaRPr lang="ko-KR" altLang="en-US" sz="1050" b="1" dirty="0">
              <a:solidFill>
                <a:srgbClr val="8A2432"/>
              </a:solidFill>
              <a:latin typeface="Arial"/>
            </a:endParaRPr>
          </a:p>
        </p:txBody>
      </p:sp>
      <p:grpSp>
        <p:nvGrpSpPr>
          <p:cNvPr id="121" name="Group 43">
            <a:extLst>
              <a:ext uri="{FF2B5EF4-FFF2-40B4-BE49-F238E27FC236}">
                <a16:creationId xmlns:a16="http://schemas.microsoft.com/office/drawing/2014/main" xmlns="" id="{FE806139-36C0-4E0B-80DB-AE4361833E30}"/>
              </a:ext>
            </a:extLst>
          </p:cNvPr>
          <p:cNvGrpSpPr/>
          <p:nvPr/>
        </p:nvGrpSpPr>
        <p:grpSpPr>
          <a:xfrm>
            <a:off x="3610387" y="2965281"/>
            <a:ext cx="2306795" cy="551744"/>
            <a:chOff x="1109958" y="5132809"/>
            <a:chExt cx="1720208" cy="735659"/>
          </a:xfrm>
        </p:grpSpPr>
        <p:sp>
          <p:nvSpPr>
            <p:cNvPr id="122" name="TextBox 44">
              <a:extLst>
                <a:ext uri="{FF2B5EF4-FFF2-40B4-BE49-F238E27FC236}">
                  <a16:creationId xmlns:a16="http://schemas.microsoft.com/office/drawing/2014/main" xmlns="" id="{5CE096E4-0761-4103-A0A6-2EB73A25B9B6}"/>
                </a:ext>
              </a:extLst>
            </p:cNvPr>
            <p:cNvSpPr txBox="1"/>
            <p:nvPr/>
          </p:nvSpPr>
          <p:spPr>
            <a:xfrm>
              <a:off x="1109958" y="5376025"/>
              <a:ext cx="1709467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715"/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Coloque</a:t>
              </a:r>
              <a:r>
                <a:rPr lang="en-US" altLang="ko-KR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aqui</a:t>
              </a:r>
              <a:r>
                <a:rPr lang="en-US" altLang="ko-KR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o </a:t>
              </a:r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texto</a:t>
              </a:r>
              <a:r>
                <a:rPr lang="en-US" altLang="ko-KR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descritivo</a:t>
              </a:r>
              <a:endParaRPr lang="en-US" altLang="ko-KR" sz="9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defTabSz="685715"/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sobre</a:t>
              </a:r>
              <a:r>
                <a:rPr lang="en-US" altLang="ko-KR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esta</a:t>
              </a:r>
              <a:r>
                <a:rPr lang="en-US" altLang="ko-KR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característica</a:t>
              </a:r>
              <a:r>
                <a:rPr lang="en-US" altLang="ko-KR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</p:txBody>
        </p:sp>
        <p:sp>
          <p:nvSpPr>
            <p:cNvPr id="123" name="TextBox 45">
              <a:extLst>
                <a:ext uri="{FF2B5EF4-FFF2-40B4-BE49-F238E27FC236}">
                  <a16:creationId xmlns:a16="http://schemas.microsoft.com/office/drawing/2014/main" xmlns="" id="{7AB07560-F095-44BF-AF92-FB9088A77F58}"/>
                </a:ext>
              </a:extLst>
            </p:cNvPr>
            <p:cNvSpPr txBox="1"/>
            <p:nvPr/>
          </p:nvSpPr>
          <p:spPr>
            <a:xfrm>
              <a:off x="1115616" y="5132809"/>
              <a:ext cx="1714550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900" dirty="0" err="1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</a:rPr>
                <a:t>Título</a:t>
              </a:r>
              <a:endParaRPr lang="ko-KR" altLang="en-US" sz="9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</a:endParaRPr>
            </a:p>
          </p:txBody>
        </p:sp>
      </p:grpSp>
      <p:grpSp>
        <p:nvGrpSpPr>
          <p:cNvPr id="124" name="Group 46">
            <a:extLst>
              <a:ext uri="{FF2B5EF4-FFF2-40B4-BE49-F238E27FC236}">
                <a16:creationId xmlns:a16="http://schemas.microsoft.com/office/drawing/2014/main" xmlns="" id="{52CC76F3-F469-4BF0-A69E-A77471C938C3}"/>
              </a:ext>
            </a:extLst>
          </p:cNvPr>
          <p:cNvGrpSpPr/>
          <p:nvPr/>
        </p:nvGrpSpPr>
        <p:grpSpPr>
          <a:xfrm>
            <a:off x="2640946" y="877429"/>
            <a:ext cx="2306795" cy="551744"/>
            <a:chOff x="1109958" y="5132809"/>
            <a:chExt cx="1720208" cy="735659"/>
          </a:xfrm>
        </p:grpSpPr>
        <p:sp>
          <p:nvSpPr>
            <p:cNvPr id="125" name="TextBox 47">
              <a:extLst>
                <a:ext uri="{FF2B5EF4-FFF2-40B4-BE49-F238E27FC236}">
                  <a16:creationId xmlns:a16="http://schemas.microsoft.com/office/drawing/2014/main" xmlns="" id="{4DDC6BAB-D7CE-4A7C-BCA7-B141D4447AA2}"/>
                </a:ext>
              </a:extLst>
            </p:cNvPr>
            <p:cNvSpPr txBox="1"/>
            <p:nvPr/>
          </p:nvSpPr>
          <p:spPr>
            <a:xfrm>
              <a:off x="1109958" y="5376025"/>
              <a:ext cx="1709467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685715"/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Coloque</a:t>
              </a:r>
              <a:r>
                <a:rPr lang="en-US" altLang="ko-KR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aqui</a:t>
              </a:r>
              <a:r>
                <a:rPr lang="en-US" altLang="ko-KR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o </a:t>
              </a:r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texto</a:t>
              </a:r>
              <a:r>
                <a:rPr lang="en-US" altLang="ko-KR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descritivo</a:t>
              </a:r>
              <a:endParaRPr lang="en-US" altLang="ko-KR" sz="9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 defTabSz="685715"/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sobre</a:t>
              </a:r>
              <a:r>
                <a:rPr lang="en-US" altLang="ko-KR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esta</a:t>
              </a:r>
              <a:r>
                <a:rPr lang="en-US" altLang="ko-KR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característica</a:t>
              </a:r>
              <a:r>
                <a:rPr lang="en-US" altLang="ko-KR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</p:txBody>
        </p:sp>
        <p:sp>
          <p:nvSpPr>
            <p:cNvPr id="126" name="TextBox 48">
              <a:extLst>
                <a:ext uri="{FF2B5EF4-FFF2-40B4-BE49-F238E27FC236}">
                  <a16:creationId xmlns:a16="http://schemas.microsoft.com/office/drawing/2014/main" xmlns="" id="{82A7030C-1907-4BD8-BB0B-9FE17593E608}"/>
                </a:ext>
              </a:extLst>
            </p:cNvPr>
            <p:cNvSpPr txBox="1"/>
            <p:nvPr/>
          </p:nvSpPr>
          <p:spPr>
            <a:xfrm>
              <a:off x="1115616" y="5132809"/>
              <a:ext cx="1714550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900" dirty="0" err="1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</a:rPr>
                <a:t>Título</a:t>
              </a:r>
              <a:endParaRPr lang="ko-KR" altLang="en-US" sz="9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</a:endParaRPr>
            </a:p>
          </p:txBody>
        </p:sp>
      </p:grpSp>
      <p:grpSp>
        <p:nvGrpSpPr>
          <p:cNvPr id="127" name="Group 49">
            <a:extLst>
              <a:ext uri="{FF2B5EF4-FFF2-40B4-BE49-F238E27FC236}">
                <a16:creationId xmlns:a16="http://schemas.microsoft.com/office/drawing/2014/main" xmlns="" id="{51DCEF69-F206-4D74-8371-2523E74C8194}"/>
              </a:ext>
            </a:extLst>
          </p:cNvPr>
          <p:cNvGrpSpPr/>
          <p:nvPr/>
        </p:nvGrpSpPr>
        <p:grpSpPr>
          <a:xfrm>
            <a:off x="1891493" y="1492550"/>
            <a:ext cx="2306795" cy="551744"/>
            <a:chOff x="1109958" y="5132809"/>
            <a:chExt cx="1720208" cy="735659"/>
          </a:xfrm>
        </p:grpSpPr>
        <p:sp>
          <p:nvSpPr>
            <p:cNvPr id="128" name="TextBox 50">
              <a:extLst>
                <a:ext uri="{FF2B5EF4-FFF2-40B4-BE49-F238E27FC236}">
                  <a16:creationId xmlns:a16="http://schemas.microsoft.com/office/drawing/2014/main" xmlns="" id="{DC7DFB47-B322-46F7-AB8E-490D8AC0556F}"/>
                </a:ext>
              </a:extLst>
            </p:cNvPr>
            <p:cNvSpPr txBox="1"/>
            <p:nvPr/>
          </p:nvSpPr>
          <p:spPr>
            <a:xfrm>
              <a:off x="1109958" y="5376025"/>
              <a:ext cx="1709467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685715"/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Coloque</a:t>
              </a:r>
              <a:r>
                <a:rPr lang="en-US" altLang="ko-KR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aqui</a:t>
              </a:r>
              <a:r>
                <a:rPr lang="en-US" altLang="ko-KR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o </a:t>
              </a:r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texto</a:t>
              </a:r>
              <a:r>
                <a:rPr lang="en-US" altLang="ko-KR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descritivo</a:t>
              </a:r>
              <a:endParaRPr lang="en-US" altLang="ko-KR" sz="9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 defTabSz="685715"/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sobre</a:t>
              </a:r>
              <a:r>
                <a:rPr lang="en-US" altLang="ko-KR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esta</a:t>
              </a:r>
              <a:r>
                <a:rPr lang="en-US" altLang="ko-KR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característica</a:t>
              </a:r>
              <a:r>
                <a:rPr lang="en-US" altLang="ko-KR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</p:txBody>
        </p:sp>
        <p:sp>
          <p:nvSpPr>
            <p:cNvPr id="129" name="TextBox 51">
              <a:extLst>
                <a:ext uri="{FF2B5EF4-FFF2-40B4-BE49-F238E27FC236}">
                  <a16:creationId xmlns:a16="http://schemas.microsoft.com/office/drawing/2014/main" xmlns="" id="{89EC50C5-E53A-4FF1-9AE7-2A4DF0C13098}"/>
                </a:ext>
              </a:extLst>
            </p:cNvPr>
            <p:cNvSpPr txBox="1"/>
            <p:nvPr/>
          </p:nvSpPr>
          <p:spPr>
            <a:xfrm>
              <a:off x="1115616" y="5132809"/>
              <a:ext cx="1714550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900" dirty="0" err="1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</a:rPr>
                <a:t>Título</a:t>
              </a:r>
              <a:endParaRPr lang="ko-KR" altLang="en-US" sz="9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</a:endParaRPr>
            </a:p>
          </p:txBody>
        </p:sp>
      </p:grpSp>
      <p:grpSp>
        <p:nvGrpSpPr>
          <p:cNvPr id="130" name="Group 52">
            <a:extLst>
              <a:ext uri="{FF2B5EF4-FFF2-40B4-BE49-F238E27FC236}">
                <a16:creationId xmlns:a16="http://schemas.microsoft.com/office/drawing/2014/main" xmlns="" id="{72E3F90A-4E80-4E50-AEA8-AB4EC29253A5}"/>
              </a:ext>
            </a:extLst>
          </p:cNvPr>
          <p:cNvGrpSpPr/>
          <p:nvPr/>
        </p:nvGrpSpPr>
        <p:grpSpPr>
          <a:xfrm>
            <a:off x="1142039" y="2107671"/>
            <a:ext cx="2306795" cy="551744"/>
            <a:chOff x="1109958" y="5132809"/>
            <a:chExt cx="1720208" cy="735659"/>
          </a:xfrm>
        </p:grpSpPr>
        <p:sp>
          <p:nvSpPr>
            <p:cNvPr id="131" name="TextBox 53">
              <a:extLst>
                <a:ext uri="{FF2B5EF4-FFF2-40B4-BE49-F238E27FC236}">
                  <a16:creationId xmlns:a16="http://schemas.microsoft.com/office/drawing/2014/main" xmlns="" id="{18AFAF8B-9162-473D-918D-654CE20EF822}"/>
                </a:ext>
              </a:extLst>
            </p:cNvPr>
            <p:cNvSpPr txBox="1"/>
            <p:nvPr/>
          </p:nvSpPr>
          <p:spPr>
            <a:xfrm>
              <a:off x="1109958" y="5376025"/>
              <a:ext cx="1709467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685715"/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Coloque</a:t>
              </a:r>
              <a:r>
                <a:rPr lang="en-US" altLang="ko-KR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aqui</a:t>
              </a:r>
              <a:r>
                <a:rPr lang="en-US" altLang="ko-KR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o </a:t>
              </a:r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texto</a:t>
              </a:r>
              <a:r>
                <a:rPr lang="en-US" altLang="ko-KR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descritivo</a:t>
              </a:r>
              <a:endParaRPr lang="en-US" altLang="ko-KR" sz="9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 defTabSz="685715"/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sobre</a:t>
              </a:r>
              <a:r>
                <a:rPr lang="en-US" altLang="ko-KR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esta</a:t>
              </a:r>
              <a:r>
                <a:rPr lang="en-US" altLang="ko-KR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característica</a:t>
              </a:r>
              <a:r>
                <a:rPr lang="en-US" altLang="ko-KR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</p:txBody>
        </p:sp>
        <p:sp>
          <p:nvSpPr>
            <p:cNvPr id="132" name="TextBox 54">
              <a:extLst>
                <a:ext uri="{FF2B5EF4-FFF2-40B4-BE49-F238E27FC236}">
                  <a16:creationId xmlns:a16="http://schemas.microsoft.com/office/drawing/2014/main" xmlns="" id="{68893BDE-B50E-42EF-8950-E066775D7220}"/>
                </a:ext>
              </a:extLst>
            </p:cNvPr>
            <p:cNvSpPr txBox="1"/>
            <p:nvPr/>
          </p:nvSpPr>
          <p:spPr>
            <a:xfrm>
              <a:off x="1115616" y="5132809"/>
              <a:ext cx="1714550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900" dirty="0" err="1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</a:rPr>
                <a:t>Título</a:t>
              </a:r>
              <a:endParaRPr lang="ko-KR" altLang="en-US" sz="9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</a:endParaRPr>
            </a:p>
          </p:txBody>
        </p:sp>
      </p:grpSp>
      <p:grpSp>
        <p:nvGrpSpPr>
          <p:cNvPr id="133" name="Group 55">
            <a:extLst>
              <a:ext uri="{FF2B5EF4-FFF2-40B4-BE49-F238E27FC236}">
                <a16:creationId xmlns:a16="http://schemas.microsoft.com/office/drawing/2014/main" xmlns="" id="{4D5A25C1-3939-4B83-845B-AAAD59957706}"/>
              </a:ext>
            </a:extLst>
          </p:cNvPr>
          <p:cNvGrpSpPr/>
          <p:nvPr/>
        </p:nvGrpSpPr>
        <p:grpSpPr>
          <a:xfrm>
            <a:off x="2121784" y="3441219"/>
            <a:ext cx="1488604" cy="690243"/>
            <a:chOff x="1109958" y="5132809"/>
            <a:chExt cx="1720208" cy="920324"/>
          </a:xfrm>
        </p:grpSpPr>
        <p:sp>
          <p:nvSpPr>
            <p:cNvPr id="134" name="TextBox 56">
              <a:extLst>
                <a:ext uri="{FF2B5EF4-FFF2-40B4-BE49-F238E27FC236}">
                  <a16:creationId xmlns:a16="http://schemas.microsoft.com/office/drawing/2014/main" xmlns="" id="{E3A31ABE-1745-4BAA-935A-815B58AF86CE}"/>
                </a:ext>
              </a:extLst>
            </p:cNvPr>
            <p:cNvSpPr txBox="1"/>
            <p:nvPr/>
          </p:nvSpPr>
          <p:spPr>
            <a:xfrm>
              <a:off x="1109958" y="5376025"/>
              <a:ext cx="1709467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715"/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Coloque</a:t>
              </a:r>
              <a:r>
                <a:rPr lang="en-US" altLang="ko-KR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aqui</a:t>
              </a:r>
              <a:r>
                <a:rPr lang="en-US" altLang="ko-KR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o </a:t>
              </a:r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texto</a:t>
              </a:r>
              <a:r>
                <a:rPr lang="en-US" altLang="ko-KR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descritivo</a:t>
              </a:r>
              <a:r>
                <a:rPr lang="en-US" altLang="ko-KR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sobre</a:t>
              </a:r>
              <a:r>
                <a:rPr lang="en-US" altLang="ko-KR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esta</a:t>
              </a:r>
              <a:r>
                <a:rPr lang="en-US" altLang="ko-KR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característica</a:t>
              </a:r>
              <a:r>
                <a:rPr lang="en-US" altLang="ko-KR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</p:txBody>
        </p:sp>
        <p:sp>
          <p:nvSpPr>
            <p:cNvPr id="135" name="TextBox 57">
              <a:extLst>
                <a:ext uri="{FF2B5EF4-FFF2-40B4-BE49-F238E27FC236}">
                  <a16:creationId xmlns:a16="http://schemas.microsoft.com/office/drawing/2014/main" xmlns="" id="{C2C625E5-3955-4031-8C27-996D80F7C776}"/>
                </a:ext>
              </a:extLst>
            </p:cNvPr>
            <p:cNvSpPr txBox="1"/>
            <p:nvPr/>
          </p:nvSpPr>
          <p:spPr>
            <a:xfrm>
              <a:off x="1115616" y="5132809"/>
              <a:ext cx="1714550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900" dirty="0" err="1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</a:rPr>
                <a:t>Título</a:t>
              </a:r>
              <a:endParaRPr lang="ko-KR" altLang="en-US" sz="9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</a:endParaRPr>
            </a:p>
          </p:txBody>
        </p:sp>
      </p:grpSp>
      <p:grpSp>
        <p:nvGrpSpPr>
          <p:cNvPr id="136" name="Group 58">
            <a:extLst>
              <a:ext uri="{FF2B5EF4-FFF2-40B4-BE49-F238E27FC236}">
                <a16:creationId xmlns:a16="http://schemas.microsoft.com/office/drawing/2014/main" xmlns="" id="{52922999-6253-4D00-A9F8-79D15A46CBE4}"/>
              </a:ext>
            </a:extLst>
          </p:cNvPr>
          <p:cNvGrpSpPr/>
          <p:nvPr/>
        </p:nvGrpSpPr>
        <p:grpSpPr>
          <a:xfrm>
            <a:off x="5342808" y="2235758"/>
            <a:ext cx="1488604" cy="690243"/>
            <a:chOff x="1109958" y="5132809"/>
            <a:chExt cx="1720208" cy="920324"/>
          </a:xfrm>
        </p:grpSpPr>
        <p:sp>
          <p:nvSpPr>
            <p:cNvPr id="137" name="TextBox 59">
              <a:extLst>
                <a:ext uri="{FF2B5EF4-FFF2-40B4-BE49-F238E27FC236}">
                  <a16:creationId xmlns:a16="http://schemas.microsoft.com/office/drawing/2014/main" xmlns="" id="{123931CB-F247-4336-8B27-D14D307BCF55}"/>
                </a:ext>
              </a:extLst>
            </p:cNvPr>
            <p:cNvSpPr txBox="1"/>
            <p:nvPr/>
          </p:nvSpPr>
          <p:spPr>
            <a:xfrm>
              <a:off x="1109958" y="5376025"/>
              <a:ext cx="1709467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715"/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Coloque</a:t>
              </a:r>
              <a:r>
                <a:rPr lang="en-US" altLang="ko-KR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aqui</a:t>
              </a:r>
              <a:r>
                <a:rPr lang="en-US" altLang="ko-KR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o </a:t>
              </a:r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texto</a:t>
              </a:r>
              <a:r>
                <a:rPr lang="en-US" altLang="ko-KR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descritivo</a:t>
              </a:r>
              <a:r>
                <a:rPr lang="en-US" altLang="ko-KR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sobre</a:t>
              </a:r>
              <a:r>
                <a:rPr lang="en-US" altLang="ko-KR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esta</a:t>
              </a:r>
              <a:r>
                <a:rPr lang="en-US" altLang="ko-KR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característica</a:t>
              </a:r>
              <a:r>
                <a:rPr lang="en-US" altLang="ko-KR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</p:txBody>
        </p:sp>
        <p:sp>
          <p:nvSpPr>
            <p:cNvPr id="138" name="TextBox 60">
              <a:extLst>
                <a:ext uri="{FF2B5EF4-FFF2-40B4-BE49-F238E27FC236}">
                  <a16:creationId xmlns:a16="http://schemas.microsoft.com/office/drawing/2014/main" xmlns="" id="{A1441971-9846-4649-A77C-8E2B737ACD50}"/>
                </a:ext>
              </a:extLst>
            </p:cNvPr>
            <p:cNvSpPr txBox="1"/>
            <p:nvPr/>
          </p:nvSpPr>
          <p:spPr>
            <a:xfrm>
              <a:off x="1115616" y="5132809"/>
              <a:ext cx="1714550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900" dirty="0" err="1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</a:rPr>
                <a:t>Título</a:t>
              </a:r>
              <a:endParaRPr lang="ko-KR" altLang="en-US" sz="9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</a:endParaRPr>
            </a:p>
          </p:txBody>
        </p:sp>
      </p:grpSp>
      <p:grpSp>
        <p:nvGrpSpPr>
          <p:cNvPr id="139" name="Group 61">
            <a:extLst>
              <a:ext uri="{FF2B5EF4-FFF2-40B4-BE49-F238E27FC236}">
                <a16:creationId xmlns:a16="http://schemas.microsoft.com/office/drawing/2014/main" xmlns="" id="{5C3A18E6-BF78-463B-860D-E42795FF1EEC}"/>
              </a:ext>
            </a:extLst>
          </p:cNvPr>
          <p:cNvGrpSpPr/>
          <p:nvPr/>
        </p:nvGrpSpPr>
        <p:grpSpPr>
          <a:xfrm>
            <a:off x="6929026" y="2235758"/>
            <a:ext cx="1488604" cy="690243"/>
            <a:chOff x="1109958" y="5132809"/>
            <a:chExt cx="1720208" cy="920324"/>
          </a:xfrm>
        </p:grpSpPr>
        <p:sp>
          <p:nvSpPr>
            <p:cNvPr id="140" name="TextBox 62">
              <a:extLst>
                <a:ext uri="{FF2B5EF4-FFF2-40B4-BE49-F238E27FC236}">
                  <a16:creationId xmlns:a16="http://schemas.microsoft.com/office/drawing/2014/main" xmlns="" id="{BA7F20FC-36EC-4F9F-B925-36E53A0EF594}"/>
                </a:ext>
              </a:extLst>
            </p:cNvPr>
            <p:cNvSpPr txBox="1"/>
            <p:nvPr/>
          </p:nvSpPr>
          <p:spPr>
            <a:xfrm>
              <a:off x="1109958" y="5376025"/>
              <a:ext cx="1709467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715"/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Coloque</a:t>
              </a:r>
              <a:r>
                <a:rPr lang="en-US" altLang="ko-KR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aqui</a:t>
              </a:r>
              <a:r>
                <a:rPr lang="en-US" altLang="ko-KR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o </a:t>
              </a:r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texto</a:t>
              </a:r>
              <a:r>
                <a:rPr lang="en-US" altLang="ko-KR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descritivo</a:t>
              </a:r>
              <a:r>
                <a:rPr lang="en-US" altLang="ko-KR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sobre</a:t>
              </a:r>
              <a:r>
                <a:rPr lang="en-US" altLang="ko-KR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esta</a:t>
              </a:r>
              <a:r>
                <a:rPr lang="en-US" altLang="ko-KR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característica</a:t>
              </a:r>
              <a:r>
                <a:rPr lang="en-US" altLang="ko-KR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</p:txBody>
        </p:sp>
        <p:sp>
          <p:nvSpPr>
            <p:cNvPr id="141" name="TextBox 63">
              <a:extLst>
                <a:ext uri="{FF2B5EF4-FFF2-40B4-BE49-F238E27FC236}">
                  <a16:creationId xmlns:a16="http://schemas.microsoft.com/office/drawing/2014/main" xmlns="" id="{029054CF-63C0-4EE8-A03F-A433D9EE8061}"/>
                </a:ext>
              </a:extLst>
            </p:cNvPr>
            <p:cNvSpPr txBox="1"/>
            <p:nvPr/>
          </p:nvSpPr>
          <p:spPr>
            <a:xfrm>
              <a:off x="1115616" y="5132809"/>
              <a:ext cx="1714550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900" dirty="0" err="1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</a:rPr>
                <a:t>Título</a:t>
              </a:r>
              <a:endParaRPr lang="ko-KR" altLang="en-US" sz="9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</a:endParaRPr>
            </a:p>
          </p:txBody>
        </p:sp>
      </p:grpSp>
      <p:grpSp>
        <p:nvGrpSpPr>
          <p:cNvPr id="142" name="Group 64">
            <a:extLst>
              <a:ext uri="{FF2B5EF4-FFF2-40B4-BE49-F238E27FC236}">
                <a16:creationId xmlns:a16="http://schemas.microsoft.com/office/drawing/2014/main" xmlns="" id="{ED61CF30-E013-4884-9676-FF269708FB31}"/>
              </a:ext>
            </a:extLst>
          </p:cNvPr>
          <p:cNvGrpSpPr/>
          <p:nvPr/>
        </p:nvGrpSpPr>
        <p:grpSpPr>
          <a:xfrm>
            <a:off x="6384745" y="797815"/>
            <a:ext cx="2299208" cy="551744"/>
            <a:chOff x="1115616" y="5132809"/>
            <a:chExt cx="1714550" cy="735659"/>
          </a:xfrm>
        </p:grpSpPr>
        <p:sp>
          <p:nvSpPr>
            <p:cNvPr id="143" name="TextBox 65">
              <a:extLst>
                <a:ext uri="{FF2B5EF4-FFF2-40B4-BE49-F238E27FC236}">
                  <a16:creationId xmlns:a16="http://schemas.microsoft.com/office/drawing/2014/main" xmlns="" id="{47440C23-092F-4799-99BE-091649ED7286}"/>
                </a:ext>
              </a:extLst>
            </p:cNvPr>
            <p:cNvSpPr txBox="1"/>
            <p:nvPr/>
          </p:nvSpPr>
          <p:spPr>
            <a:xfrm>
              <a:off x="1120699" y="5376025"/>
              <a:ext cx="1709467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685715"/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Coloque</a:t>
              </a:r>
              <a:r>
                <a:rPr lang="en-US" altLang="ko-KR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aqui</a:t>
              </a:r>
              <a:r>
                <a:rPr lang="en-US" altLang="ko-KR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o </a:t>
              </a:r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texto</a:t>
              </a:r>
              <a:r>
                <a:rPr lang="en-US" altLang="ko-KR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descritivo</a:t>
              </a:r>
              <a:endParaRPr lang="en-US" altLang="ko-KR" sz="9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 defTabSz="685715"/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sobre</a:t>
              </a:r>
              <a:r>
                <a:rPr lang="en-US" altLang="ko-KR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esta</a:t>
              </a:r>
              <a:r>
                <a:rPr lang="en-US" altLang="ko-KR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ko-KR" sz="90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característica</a:t>
              </a:r>
              <a:r>
                <a:rPr lang="en-US" altLang="ko-KR" sz="9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</p:txBody>
        </p:sp>
        <p:sp>
          <p:nvSpPr>
            <p:cNvPr id="144" name="TextBox 66">
              <a:extLst>
                <a:ext uri="{FF2B5EF4-FFF2-40B4-BE49-F238E27FC236}">
                  <a16:creationId xmlns:a16="http://schemas.microsoft.com/office/drawing/2014/main" xmlns="" id="{AA0C967D-5F0A-4F92-B352-D2BEB3AE5576}"/>
                </a:ext>
              </a:extLst>
            </p:cNvPr>
            <p:cNvSpPr txBox="1"/>
            <p:nvPr/>
          </p:nvSpPr>
          <p:spPr>
            <a:xfrm>
              <a:off x="1115616" y="5132809"/>
              <a:ext cx="1714550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900" dirty="0" err="1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</a:rPr>
                <a:t>Título</a:t>
              </a:r>
              <a:endParaRPr lang="ko-KR" altLang="en-US" sz="9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</a:endParaRPr>
            </a:p>
          </p:txBody>
        </p:sp>
      </p:grpSp>
      <p:sp>
        <p:nvSpPr>
          <p:cNvPr id="145" name="Text Placeholder 1"/>
          <p:cNvSpPr txBox="1">
            <a:spLocks/>
          </p:cNvSpPr>
          <p:nvPr/>
        </p:nvSpPr>
        <p:spPr>
          <a:xfrm>
            <a:off x="242647" y="254632"/>
            <a:ext cx="8679898" cy="543185"/>
          </a:xfrm>
          <a:prstGeom prst="rect">
            <a:avLst/>
          </a:prstGeom>
        </p:spPr>
        <p:txBody>
          <a:bodyPr anchor="ctr">
            <a:normAutofit fontScale="92500" lnSpcReduction="10000"/>
          </a:bodyPr>
          <a:lstStyle>
            <a:lvl1pPr marL="0" indent="0" algn="ctr" defTabSz="914423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5400" b="0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Arial" pitchFamily="34" charset="0"/>
              </a:defRPr>
            </a:lvl1pPr>
            <a:lvl2pPr marL="685818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28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40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52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63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75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85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98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17">
              <a:spcBef>
                <a:spcPts val="750"/>
              </a:spcBef>
              <a:defRPr/>
            </a:pPr>
            <a:r>
              <a:rPr lang="en-US" sz="405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</a:rPr>
              <a:t>Título</a:t>
            </a:r>
            <a:endParaRPr lang="en-US" sz="4050" b="1" dirty="0">
              <a:solidFill>
                <a:schemeClr val="tx1">
                  <a:lumMod val="65000"/>
                  <a:lumOff val="35000"/>
                </a:schemeClr>
              </a:solidFill>
              <a:latin typeface="Arial"/>
            </a:endParaRPr>
          </a:p>
        </p:txBody>
      </p:sp>
      <p:sp>
        <p:nvSpPr>
          <p:cNvPr id="146" name="Rectangle 2">
            <a:extLst>
              <a:ext uri="{FF2B5EF4-FFF2-40B4-BE49-F238E27FC236}">
                <a16:creationId xmlns:a16="http://schemas.microsoft.com/office/drawing/2014/main" xmlns="" id="{5A64F161-2991-4962-A330-F4C4D44B2907}"/>
              </a:ext>
            </a:extLst>
          </p:cNvPr>
          <p:cNvSpPr/>
          <p:nvPr/>
        </p:nvSpPr>
        <p:spPr>
          <a:xfrm>
            <a:off x="0" y="4245936"/>
            <a:ext cx="9144000" cy="897564"/>
          </a:xfrm>
          <a:prstGeom prst="rect">
            <a:avLst/>
          </a:prstGeom>
          <a:solidFill>
            <a:srgbClr val="8A243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715">
              <a:defRPr/>
            </a:pPr>
            <a:endParaRPr lang="ko-KR" altLang="en-US" sz="2025" kern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147" name="TextBox 18">
            <a:extLst>
              <a:ext uri="{FF2B5EF4-FFF2-40B4-BE49-F238E27FC236}">
                <a16:creationId xmlns:a16="http://schemas.microsoft.com/office/drawing/2014/main" xmlns="" id="{8026D460-C279-4824-8AB7-6019D69581E6}"/>
              </a:ext>
            </a:extLst>
          </p:cNvPr>
          <p:cNvSpPr txBox="1"/>
          <p:nvPr/>
        </p:nvSpPr>
        <p:spPr>
          <a:xfrm>
            <a:off x="1468617" y="4456124"/>
            <a:ext cx="701815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715"/>
            <a:r>
              <a:rPr lang="en-US" altLang="ko-KR" sz="900" dirty="0" err="1">
                <a:solidFill>
                  <a:prstClr val="white"/>
                </a:solidFill>
                <a:latin typeface="Arial"/>
                <a:cs typeface="Arial" pitchFamily="34" charset="0"/>
              </a:rPr>
              <a:t>Examp</a:t>
            </a:r>
            <a:r>
              <a:rPr lang="en-US" altLang="ko-KR" sz="900" dirty="0" err="1">
                <a:solidFill>
                  <a:schemeClr val="bg1"/>
                </a:solidFill>
                <a:latin typeface="Arial"/>
                <a:cs typeface="Arial" pitchFamily="34" charset="0"/>
              </a:rPr>
              <a:t>lo</a:t>
            </a:r>
            <a:r>
              <a:rPr lang="en-US" altLang="ko-KR" sz="900" dirty="0">
                <a:solidFill>
                  <a:schemeClr val="bg1"/>
                </a:solidFill>
                <a:latin typeface="Arial"/>
                <a:cs typeface="Arial" pitchFamily="34" charset="0"/>
              </a:rPr>
              <a:t>: </a:t>
            </a:r>
            <a:r>
              <a:rPr lang="en-US" altLang="ko-KR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Coloque</a:t>
            </a:r>
            <a:r>
              <a:rPr lang="en-US" altLang="ko-KR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aqui</a:t>
            </a:r>
            <a:r>
              <a:rPr lang="en-US" altLang="ko-KR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US" altLang="ko-KR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texto</a:t>
            </a:r>
            <a:r>
              <a:rPr lang="en-US" altLang="ko-KR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descritivo</a:t>
            </a:r>
            <a:r>
              <a:rPr lang="en-US" altLang="ko-KR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sobre</a:t>
            </a:r>
            <a:r>
              <a:rPr lang="en-US" altLang="ko-KR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esta</a:t>
            </a:r>
            <a:r>
              <a:rPr lang="en-US" altLang="ko-KR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característica</a:t>
            </a:r>
            <a:r>
              <a:rPr lang="en-US" altLang="ko-KR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ko-KR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Coloque</a:t>
            </a:r>
            <a:r>
              <a:rPr lang="en-US" altLang="ko-KR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aqui</a:t>
            </a:r>
            <a:r>
              <a:rPr lang="en-US" altLang="ko-KR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US" altLang="ko-KR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texto</a:t>
            </a:r>
            <a:r>
              <a:rPr lang="en-US" altLang="ko-KR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descritivo</a:t>
            </a:r>
            <a:r>
              <a:rPr lang="en-US" altLang="ko-KR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sobre</a:t>
            </a:r>
            <a:r>
              <a:rPr lang="en-US" altLang="ko-KR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esta</a:t>
            </a:r>
            <a:r>
              <a:rPr lang="en-US" altLang="ko-KR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característica</a:t>
            </a:r>
            <a:r>
              <a:rPr lang="en-US" altLang="ko-KR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ko-KR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Coloque</a:t>
            </a:r>
            <a:r>
              <a:rPr lang="en-US" altLang="ko-KR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aqui</a:t>
            </a:r>
            <a:r>
              <a:rPr lang="en-US" altLang="ko-KR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US" altLang="ko-KR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texto</a:t>
            </a:r>
            <a:r>
              <a:rPr lang="en-US" altLang="ko-KR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descritivo</a:t>
            </a:r>
            <a:r>
              <a:rPr lang="en-US" altLang="ko-KR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sobre</a:t>
            </a:r>
            <a:r>
              <a:rPr lang="en-US" altLang="ko-KR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esta</a:t>
            </a:r>
            <a:r>
              <a:rPr lang="en-US" altLang="ko-KR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característica</a:t>
            </a:r>
            <a:r>
              <a:rPr lang="en-US" altLang="ko-KR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ko-KR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Coloque</a:t>
            </a:r>
            <a:r>
              <a:rPr lang="en-US" altLang="ko-KR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aqui</a:t>
            </a:r>
            <a:r>
              <a:rPr lang="en-US" altLang="ko-KR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US" altLang="ko-KR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texto</a:t>
            </a:r>
            <a:r>
              <a:rPr lang="en-US" altLang="ko-KR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descritivo</a:t>
            </a:r>
            <a:r>
              <a:rPr lang="en-US" altLang="ko-KR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sobre</a:t>
            </a:r>
            <a:r>
              <a:rPr lang="en-US" altLang="ko-KR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esta</a:t>
            </a:r>
            <a:r>
              <a:rPr lang="en-US" altLang="ko-KR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característica</a:t>
            </a:r>
            <a:r>
              <a:rPr lang="en-US" altLang="ko-KR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ko-KR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Coloque</a:t>
            </a:r>
            <a:r>
              <a:rPr lang="en-US" altLang="ko-KR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aqui</a:t>
            </a:r>
            <a:r>
              <a:rPr lang="en-US" altLang="ko-KR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US" altLang="ko-KR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texto</a:t>
            </a:r>
            <a:r>
              <a:rPr lang="en-US" altLang="ko-KR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descritivo</a:t>
            </a:r>
            <a:r>
              <a:rPr lang="en-US" altLang="ko-KR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sobre</a:t>
            </a:r>
            <a:r>
              <a:rPr lang="en-US" altLang="ko-KR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esta</a:t>
            </a:r>
            <a:r>
              <a:rPr lang="en-US" altLang="ko-KR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característica</a:t>
            </a:r>
            <a:r>
              <a:rPr lang="en-US" altLang="ko-KR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ko-KR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Coloque</a:t>
            </a:r>
            <a:r>
              <a:rPr lang="en-US" altLang="ko-KR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aqui</a:t>
            </a:r>
            <a:r>
              <a:rPr lang="en-US" altLang="ko-KR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US" altLang="ko-KR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texto</a:t>
            </a:r>
            <a:r>
              <a:rPr lang="en-US" altLang="ko-KR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descritivo</a:t>
            </a:r>
            <a:r>
              <a:rPr lang="en-US" altLang="ko-KR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sobre</a:t>
            </a:r>
            <a:r>
              <a:rPr lang="en-US" altLang="ko-KR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esta</a:t>
            </a:r>
            <a:r>
              <a:rPr lang="en-US" altLang="ko-KR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característica</a:t>
            </a:r>
            <a:r>
              <a:rPr lang="en-US" altLang="ko-KR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ko-KR" altLang="en-US" sz="900" dirty="0">
              <a:solidFill>
                <a:schemeClr val="bg1"/>
              </a:solidFill>
              <a:latin typeface="Arial"/>
              <a:cs typeface="Arial" pitchFamily="34" charset="0"/>
            </a:endParaRPr>
          </a:p>
        </p:txBody>
      </p:sp>
      <p:pic>
        <p:nvPicPr>
          <p:cNvPr id="148" name="Imagem 14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601" y="4428245"/>
            <a:ext cx="512627" cy="512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1870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t-PT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PT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0" y="4899991"/>
            <a:ext cx="9144000" cy="243509"/>
          </a:xfrm>
          <a:prstGeom prst="rect">
            <a:avLst/>
          </a:prstGeom>
          <a:solidFill>
            <a:srgbClr val="8A24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013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79918" y="4359347"/>
            <a:ext cx="2784164" cy="401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0008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Marcador de Posição de Conteúdo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0" y="4899991"/>
            <a:ext cx="9144000" cy="243509"/>
          </a:xfrm>
          <a:prstGeom prst="rect">
            <a:avLst/>
          </a:prstGeom>
          <a:solidFill>
            <a:srgbClr val="8A24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013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79918" y="4359347"/>
            <a:ext cx="2784164" cy="401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446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8">
            <a:extLst>
              <a:ext uri="{FF2B5EF4-FFF2-40B4-BE49-F238E27FC236}">
                <a16:creationId xmlns:a16="http://schemas.microsoft.com/office/drawing/2014/main" xmlns="" id="{75C4FF49-DC5D-4855-A20B-25BAC8DC490C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0" y="0"/>
            <a:ext cx="4572000" cy="5143500"/>
          </a:xfrm>
        </p:spPr>
      </p:sp>
      <p:sp>
        <p:nvSpPr>
          <p:cNvPr id="27" name="Retângulo 26"/>
          <p:cNvSpPr/>
          <p:nvPr/>
        </p:nvSpPr>
        <p:spPr>
          <a:xfrm>
            <a:off x="4542182" y="0"/>
            <a:ext cx="4601818" cy="5143500"/>
          </a:xfrm>
          <a:prstGeom prst="rect">
            <a:avLst/>
          </a:prstGeom>
          <a:solidFill>
            <a:srgbClr val="8A24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013" dirty="0"/>
          </a:p>
        </p:txBody>
      </p:sp>
      <p:sp>
        <p:nvSpPr>
          <p:cNvPr id="29" name="Título 1"/>
          <p:cNvSpPr txBox="1">
            <a:spLocks/>
          </p:cNvSpPr>
          <p:nvPr/>
        </p:nvSpPr>
        <p:spPr>
          <a:xfrm>
            <a:off x="5150224" y="273844"/>
            <a:ext cx="3496089" cy="99417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3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título</a:t>
            </a:r>
          </a:p>
        </p:txBody>
      </p:sp>
      <p:sp>
        <p:nvSpPr>
          <p:cNvPr id="32" name="Marcador de Posição de Conteúdo 2"/>
          <p:cNvSpPr txBox="1">
            <a:spLocks/>
          </p:cNvSpPr>
          <p:nvPr/>
        </p:nvSpPr>
        <p:spPr>
          <a:xfrm>
            <a:off x="5150224" y="1369219"/>
            <a:ext cx="3496089" cy="326350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sz="2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tópicos</a:t>
            </a:r>
          </a:p>
        </p:txBody>
      </p:sp>
      <p:pic>
        <p:nvPicPr>
          <p:cNvPr id="33" name="Imagem 3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0224" y="4480753"/>
            <a:ext cx="1677521" cy="470842"/>
          </a:xfrm>
          <a:prstGeom prst="rect">
            <a:avLst/>
          </a:prstGeom>
        </p:spPr>
      </p:pic>
      <p:pic>
        <p:nvPicPr>
          <p:cNvPr id="34" name="Marcador de Posição de Conteúdo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630" y="4480753"/>
            <a:ext cx="464933" cy="464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0118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1"/>
          <p:cNvSpPr>
            <a:spLocks noGrp="1"/>
          </p:cNvSpPr>
          <p:nvPr>
            <p:ph type="pic" sz="quarter" idx="41"/>
          </p:nvPr>
        </p:nvSpPr>
        <p:spPr/>
      </p:sp>
      <p:sp>
        <p:nvSpPr>
          <p:cNvPr id="3" name="Marcador de Posição da Imagem 2"/>
          <p:cNvSpPr>
            <a:spLocks noGrp="1"/>
          </p:cNvSpPr>
          <p:nvPr>
            <p:ph type="pic" sz="quarter" idx="42"/>
          </p:nvPr>
        </p:nvSpPr>
        <p:spPr/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3833508D-E8C2-42C9-9140-1F67A798D00C}"/>
              </a:ext>
            </a:extLst>
          </p:cNvPr>
          <p:cNvSpPr txBox="1"/>
          <p:nvPr/>
        </p:nvSpPr>
        <p:spPr>
          <a:xfrm>
            <a:off x="878835" y="2804210"/>
            <a:ext cx="29182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ko-KR" sz="9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 pitchFamily="34" charset="0"/>
              </a:rPr>
              <a:t>Descrição</a:t>
            </a:r>
            <a:endParaRPr lang="ko-KR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CA1BDF20-5163-45F3-9B57-B176FE7722DD}"/>
              </a:ext>
            </a:extLst>
          </p:cNvPr>
          <p:cNvSpPr txBox="1"/>
          <p:nvPr/>
        </p:nvSpPr>
        <p:spPr>
          <a:xfrm>
            <a:off x="878835" y="2187700"/>
            <a:ext cx="291822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ko-KR" sz="1050" b="1" dirty="0" err="1">
                <a:solidFill>
                  <a:srgbClr val="8A2432"/>
                </a:solidFill>
                <a:latin typeface="Arial"/>
                <a:cs typeface="Arial" pitchFamily="34" charset="0"/>
              </a:rPr>
              <a:t>Subtítulo</a:t>
            </a:r>
            <a:endParaRPr lang="en-US" altLang="ko-KR" sz="1050" b="1" dirty="0">
              <a:solidFill>
                <a:srgbClr val="8A2432"/>
              </a:solidFill>
              <a:latin typeface="Arial"/>
              <a:cs typeface="Arial" pitchFamily="34" charset="0"/>
            </a:endParaRPr>
          </a:p>
          <a:p>
            <a:pPr>
              <a:defRPr/>
            </a:pPr>
            <a:r>
              <a:rPr lang="en-US" altLang="ko-KR" sz="1050" b="1" dirty="0" err="1">
                <a:solidFill>
                  <a:srgbClr val="8A2432"/>
                </a:solidFill>
                <a:latin typeface="Arial"/>
                <a:cs typeface="Arial" pitchFamily="34" charset="0"/>
              </a:rPr>
              <a:t>Subtítulo</a:t>
            </a:r>
            <a:endParaRPr lang="ko-KR" altLang="en-US" sz="1050" b="1" dirty="0">
              <a:solidFill>
                <a:srgbClr val="8A2432"/>
              </a:solidFill>
              <a:latin typeface="Arial"/>
              <a:cs typeface="Arial" pitchFamily="34" charset="0"/>
            </a:endParaRPr>
          </a:p>
        </p:txBody>
      </p:sp>
      <p:sp>
        <p:nvSpPr>
          <p:cNvPr id="7" name="TextBox 7">
            <a:extLst>
              <a:ext uri="{FF2B5EF4-FFF2-40B4-BE49-F238E27FC236}">
                <a16:creationId xmlns:a16="http://schemas.microsoft.com/office/drawing/2014/main" xmlns="" id="{38D44066-3915-4DD2-8956-B4059FE1D976}"/>
              </a:ext>
            </a:extLst>
          </p:cNvPr>
          <p:cNvSpPr txBox="1"/>
          <p:nvPr/>
        </p:nvSpPr>
        <p:spPr>
          <a:xfrm>
            <a:off x="878836" y="808523"/>
            <a:ext cx="10394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ko-KR" sz="24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 pitchFamily="34" charset="0"/>
              </a:rPr>
              <a:t>Título</a:t>
            </a:r>
            <a:endParaRPr lang="en-US" altLang="ko-KR" sz="2400" b="1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 pitchFamily="34" charset="0"/>
            </a:endParaRPr>
          </a:p>
          <a:p>
            <a:pPr lvl="0"/>
            <a:r>
              <a:rPr lang="en-US" altLang="ko-KR" sz="2400" b="1" dirty="0" err="1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Título</a:t>
            </a:r>
            <a:endParaRPr lang="en-US" altLang="ko-KR" sz="2400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  <a:p>
            <a:pPr lvl="0"/>
            <a:r>
              <a:rPr lang="en-US" altLang="ko-KR" sz="2400" b="1" dirty="0" err="1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Título</a:t>
            </a:r>
            <a:endParaRPr lang="en-US" altLang="ko-KR" sz="2400" b="1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 pitchFamily="34" charset="0"/>
            </a:endParaRPr>
          </a:p>
        </p:txBody>
      </p:sp>
      <p:sp>
        <p:nvSpPr>
          <p:cNvPr id="12" name="Retângulo 11"/>
          <p:cNvSpPr/>
          <p:nvPr/>
        </p:nvSpPr>
        <p:spPr>
          <a:xfrm>
            <a:off x="0" y="4899991"/>
            <a:ext cx="9144000" cy="243509"/>
          </a:xfrm>
          <a:prstGeom prst="rect">
            <a:avLst/>
          </a:prstGeom>
          <a:solidFill>
            <a:srgbClr val="8A24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013" dirty="0"/>
          </a:p>
        </p:txBody>
      </p:sp>
      <p:sp>
        <p:nvSpPr>
          <p:cNvPr id="10" name="TextBox 7">
            <a:extLst>
              <a:ext uri="{FF2B5EF4-FFF2-40B4-BE49-F238E27FC236}">
                <a16:creationId xmlns:a16="http://schemas.microsoft.com/office/drawing/2014/main" xmlns="" id="{38D44066-3915-4DD2-8956-B4059FE1D976}"/>
              </a:ext>
            </a:extLst>
          </p:cNvPr>
          <p:cNvSpPr txBox="1"/>
          <p:nvPr/>
        </p:nvSpPr>
        <p:spPr>
          <a:xfrm>
            <a:off x="1918253" y="808016"/>
            <a:ext cx="10394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ko-KR" sz="2400" b="1" dirty="0" err="1">
                <a:solidFill>
                  <a:srgbClr val="8A2432"/>
                </a:solidFill>
                <a:latin typeface="Arial"/>
                <a:cs typeface="Arial" pitchFamily="34" charset="0"/>
              </a:rPr>
              <a:t>Título</a:t>
            </a:r>
            <a:endParaRPr lang="en-US" altLang="ko-KR" sz="2400" b="1" dirty="0">
              <a:solidFill>
                <a:srgbClr val="8A2432"/>
              </a:solidFill>
              <a:latin typeface="Arial"/>
              <a:cs typeface="Arial" pitchFamily="34" charset="0"/>
            </a:endParaRPr>
          </a:p>
          <a:p>
            <a:pPr lvl="0"/>
            <a:r>
              <a:rPr lang="en-US" altLang="ko-KR" sz="2400" b="1" dirty="0" err="1">
                <a:solidFill>
                  <a:srgbClr val="8A2432"/>
                </a:solidFill>
                <a:cs typeface="Arial" pitchFamily="34" charset="0"/>
              </a:rPr>
              <a:t>Título</a:t>
            </a:r>
            <a:endParaRPr lang="en-US" altLang="ko-KR" sz="2400" b="1" dirty="0">
              <a:solidFill>
                <a:srgbClr val="8A2432"/>
              </a:solidFill>
              <a:cs typeface="Arial" pitchFamily="34" charset="0"/>
            </a:endParaRPr>
          </a:p>
          <a:p>
            <a:pPr lvl="0"/>
            <a:r>
              <a:rPr lang="en-US" altLang="ko-KR" sz="2400" b="1" dirty="0" err="1">
                <a:solidFill>
                  <a:srgbClr val="8A2432"/>
                </a:solidFill>
                <a:cs typeface="Arial" pitchFamily="34" charset="0"/>
              </a:rPr>
              <a:t>Título</a:t>
            </a:r>
            <a:endParaRPr lang="en-US" altLang="ko-KR" sz="2400" b="1" dirty="0">
              <a:solidFill>
                <a:srgbClr val="8A2432"/>
              </a:solidFill>
              <a:latin typeface="Arial"/>
              <a:cs typeface="Arial" pitchFamily="34" charset="0"/>
            </a:endParaRPr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59836" y="4359347"/>
            <a:ext cx="2784164" cy="401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9752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Posição da Imagem 3"/>
          <p:cNvPicPr>
            <a:picLocks noGrp="1" noChangeAspect="1"/>
          </p:cNvPicPr>
          <p:nvPr>
            <p:ph type="pic" sz="quarter" idx="4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65"/>
            <a:ext cx="9144000" cy="4493419"/>
          </a:xfrm>
        </p:spPr>
      </p:pic>
      <p:sp>
        <p:nvSpPr>
          <p:cNvPr id="14" name="Retângulo 13"/>
          <p:cNvSpPr/>
          <p:nvPr/>
        </p:nvSpPr>
        <p:spPr>
          <a:xfrm>
            <a:off x="1" y="187588"/>
            <a:ext cx="9143999" cy="677273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013" dirty="0"/>
          </a:p>
        </p:txBody>
      </p:sp>
      <p:sp>
        <p:nvSpPr>
          <p:cNvPr id="27" name="Retângulo 26"/>
          <p:cNvSpPr/>
          <p:nvPr/>
        </p:nvSpPr>
        <p:spPr>
          <a:xfrm>
            <a:off x="1" y="4466227"/>
            <a:ext cx="9143999" cy="677273"/>
          </a:xfrm>
          <a:prstGeom prst="rect">
            <a:avLst/>
          </a:prstGeom>
          <a:solidFill>
            <a:srgbClr val="8A24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013" dirty="0"/>
          </a:p>
        </p:txBody>
      </p:sp>
      <p:sp>
        <p:nvSpPr>
          <p:cNvPr id="8" name="Marcador de Posição de Conteúdo 2"/>
          <p:cNvSpPr txBox="1">
            <a:spLocks/>
          </p:cNvSpPr>
          <p:nvPr/>
        </p:nvSpPr>
        <p:spPr>
          <a:xfrm>
            <a:off x="347869" y="4587293"/>
            <a:ext cx="2417843" cy="43055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PT" sz="13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Laboratório de Genética</a:t>
            </a:r>
            <a:r>
              <a:rPr lang="pt-PT" sz="15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t-PT" sz="15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PT" sz="1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Nome do Médico</a:t>
            </a:r>
          </a:p>
        </p:txBody>
      </p:sp>
      <p:sp>
        <p:nvSpPr>
          <p:cNvPr id="16" name="Text Placeholder 1"/>
          <p:cNvSpPr txBox="1">
            <a:spLocks/>
          </p:cNvSpPr>
          <p:nvPr/>
        </p:nvSpPr>
        <p:spPr>
          <a:xfrm>
            <a:off x="242647" y="254632"/>
            <a:ext cx="8679898" cy="543185"/>
          </a:xfrm>
          <a:prstGeom prst="rect">
            <a:avLst/>
          </a:prstGeom>
        </p:spPr>
        <p:txBody>
          <a:bodyPr anchor="ctr">
            <a:normAutofit fontScale="92500" lnSpcReduction="10000"/>
          </a:bodyPr>
          <a:lstStyle>
            <a:lvl1pPr marL="0" indent="0" algn="ctr" defTabSz="914423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5400" b="0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Arial" pitchFamily="34" charset="0"/>
              </a:defRPr>
            </a:lvl1pPr>
            <a:lvl2pPr marL="685818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28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40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52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63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75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85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98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17">
              <a:spcBef>
                <a:spcPts val="750"/>
              </a:spcBef>
              <a:defRPr/>
            </a:pPr>
            <a:r>
              <a:rPr lang="en-US" sz="405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</a:rPr>
              <a:t>Título</a:t>
            </a:r>
            <a:endParaRPr lang="en-US" sz="4050" b="1" dirty="0">
              <a:solidFill>
                <a:schemeClr val="tx1">
                  <a:lumMod val="65000"/>
                  <a:lumOff val="35000"/>
                </a:schemeClr>
              </a:solidFill>
              <a:latin typeface="Arial"/>
            </a:endParaRPr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5200" y="4633472"/>
            <a:ext cx="1422275" cy="342783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7433" y="4680074"/>
            <a:ext cx="1951242" cy="311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331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Posição da Imagem 3"/>
          <p:cNvPicPr>
            <a:picLocks noGrp="1" noChangeAspect="1"/>
          </p:cNvPicPr>
          <p:nvPr>
            <p:ph type="pic" sz="quarter" idx="4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9144000" cy="4506617"/>
          </a:xfrm>
        </p:spPr>
      </p:pic>
      <p:sp>
        <p:nvSpPr>
          <p:cNvPr id="27" name="Retângulo 26"/>
          <p:cNvSpPr/>
          <p:nvPr/>
        </p:nvSpPr>
        <p:spPr>
          <a:xfrm>
            <a:off x="1" y="4466227"/>
            <a:ext cx="9143999" cy="677273"/>
          </a:xfrm>
          <a:prstGeom prst="rect">
            <a:avLst/>
          </a:prstGeom>
          <a:solidFill>
            <a:srgbClr val="8A24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013" dirty="0"/>
          </a:p>
        </p:txBody>
      </p:sp>
      <p:sp>
        <p:nvSpPr>
          <p:cNvPr id="8" name="Marcador de Posição de Conteúdo 2"/>
          <p:cNvSpPr txBox="1">
            <a:spLocks/>
          </p:cNvSpPr>
          <p:nvPr/>
        </p:nvSpPr>
        <p:spPr>
          <a:xfrm>
            <a:off x="347869" y="4587293"/>
            <a:ext cx="7498490" cy="43055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PT" sz="13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Laboratório de Imunologia, Imunopatologia e Autoimunidade e </a:t>
            </a:r>
            <a:r>
              <a:rPr lang="pt-PT" sz="135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Imunoserologia</a:t>
            </a:r>
            <a:r>
              <a:rPr lang="pt-PT" sz="13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t-PT" sz="13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PT" sz="1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Nome do Médico</a:t>
            </a:r>
          </a:p>
        </p:txBody>
      </p:sp>
      <p:pic>
        <p:nvPicPr>
          <p:cNvPr id="12" name="Imagem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6537" y="4547006"/>
            <a:ext cx="1677521" cy="470842"/>
          </a:xfrm>
          <a:prstGeom prst="rect">
            <a:avLst/>
          </a:prstGeom>
        </p:spPr>
      </p:pic>
      <p:sp>
        <p:nvSpPr>
          <p:cNvPr id="15" name="Retângulo 14"/>
          <p:cNvSpPr/>
          <p:nvPr/>
        </p:nvSpPr>
        <p:spPr>
          <a:xfrm>
            <a:off x="1" y="187588"/>
            <a:ext cx="9143999" cy="677273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013" dirty="0"/>
          </a:p>
        </p:txBody>
      </p:sp>
      <p:sp>
        <p:nvSpPr>
          <p:cNvPr id="9" name="Text Placeholder 1"/>
          <p:cNvSpPr txBox="1">
            <a:spLocks/>
          </p:cNvSpPr>
          <p:nvPr/>
        </p:nvSpPr>
        <p:spPr>
          <a:xfrm>
            <a:off x="242647" y="254632"/>
            <a:ext cx="8679898" cy="543185"/>
          </a:xfrm>
          <a:prstGeom prst="rect">
            <a:avLst/>
          </a:prstGeom>
        </p:spPr>
        <p:txBody>
          <a:bodyPr anchor="ctr">
            <a:normAutofit fontScale="92500" lnSpcReduction="10000"/>
          </a:bodyPr>
          <a:lstStyle>
            <a:lvl1pPr marL="0" indent="0" algn="ctr" defTabSz="914423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5400" b="0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Arial" pitchFamily="34" charset="0"/>
              </a:defRPr>
            </a:lvl1pPr>
            <a:lvl2pPr marL="685818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28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40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52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63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75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85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98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17">
              <a:spcBef>
                <a:spcPts val="750"/>
              </a:spcBef>
              <a:defRPr/>
            </a:pPr>
            <a:r>
              <a:rPr lang="en-US" sz="405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</a:rPr>
              <a:t>Título</a:t>
            </a:r>
            <a:endParaRPr lang="en-US" sz="4050" b="1" dirty="0">
              <a:solidFill>
                <a:schemeClr val="tx1">
                  <a:lumMod val="65000"/>
                  <a:lumOff val="35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41568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Marcador de Posição da Imagem 2"/>
          <p:cNvPicPr>
            <a:picLocks noGrp="1" noChangeAspect="1"/>
          </p:cNvPicPr>
          <p:nvPr>
            <p:ph type="pic" sz="quarter" idx="4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20"/>
            <a:ext cx="9144000" cy="4557713"/>
          </a:xfrm>
        </p:spPr>
      </p:pic>
      <p:sp>
        <p:nvSpPr>
          <p:cNvPr id="27" name="Retângulo 26"/>
          <p:cNvSpPr/>
          <p:nvPr/>
        </p:nvSpPr>
        <p:spPr>
          <a:xfrm>
            <a:off x="1" y="4466227"/>
            <a:ext cx="9143999" cy="677273"/>
          </a:xfrm>
          <a:prstGeom prst="rect">
            <a:avLst/>
          </a:prstGeom>
          <a:solidFill>
            <a:srgbClr val="8A24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013" dirty="0"/>
          </a:p>
        </p:txBody>
      </p:sp>
      <p:sp>
        <p:nvSpPr>
          <p:cNvPr id="8" name="Marcador de Posição de Conteúdo 2"/>
          <p:cNvSpPr txBox="1">
            <a:spLocks/>
          </p:cNvSpPr>
          <p:nvPr/>
        </p:nvSpPr>
        <p:spPr>
          <a:xfrm>
            <a:off x="347869" y="4587293"/>
            <a:ext cx="7498490" cy="43055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PT" sz="13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Unidade Diagnóstico Pré-Natal</a:t>
            </a:r>
            <a:br>
              <a:rPr lang="pt-PT" sz="13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PT" sz="1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Nome do Médico</a:t>
            </a:r>
          </a:p>
        </p:txBody>
      </p:sp>
      <p:pic>
        <p:nvPicPr>
          <p:cNvPr id="12" name="Imagem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6537" y="4547006"/>
            <a:ext cx="1677521" cy="470842"/>
          </a:xfrm>
          <a:prstGeom prst="rect">
            <a:avLst/>
          </a:prstGeom>
        </p:spPr>
      </p:pic>
      <p:sp>
        <p:nvSpPr>
          <p:cNvPr id="11" name="Retângulo 10"/>
          <p:cNvSpPr/>
          <p:nvPr/>
        </p:nvSpPr>
        <p:spPr>
          <a:xfrm>
            <a:off x="1" y="187588"/>
            <a:ext cx="9143999" cy="677273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013" dirty="0"/>
          </a:p>
        </p:txBody>
      </p:sp>
      <p:sp>
        <p:nvSpPr>
          <p:cNvPr id="9" name="Text Placeholder 1"/>
          <p:cNvSpPr txBox="1">
            <a:spLocks/>
          </p:cNvSpPr>
          <p:nvPr/>
        </p:nvSpPr>
        <p:spPr>
          <a:xfrm>
            <a:off x="242647" y="254632"/>
            <a:ext cx="8679898" cy="543185"/>
          </a:xfrm>
          <a:prstGeom prst="rect">
            <a:avLst/>
          </a:prstGeom>
        </p:spPr>
        <p:txBody>
          <a:bodyPr anchor="ctr">
            <a:normAutofit fontScale="92500" lnSpcReduction="10000"/>
          </a:bodyPr>
          <a:lstStyle>
            <a:lvl1pPr marL="0" indent="0" algn="ctr" defTabSz="914423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5400" b="0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Arial" pitchFamily="34" charset="0"/>
              </a:defRPr>
            </a:lvl1pPr>
            <a:lvl2pPr marL="685818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28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40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52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63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75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85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98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17">
              <a:spcBef>
                <a:spcPts val="750"/>
              </a:spcBef>
              <a:defRPr/>
            </a:pPr>
            <a:r>
              <a:rPr lang="en-US" sz="405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</a:rPr>
              <a:t>Título</a:t>
            </a:r>
            <a:endParaRPr lang="en-US" sz="4050" b="1" dirty="0">
              <a:solidFill>
                <a:schemeClr val="tx1">
                  <a:lumMod val="65000"/>
                  <a:lumOff val="35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56552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Posição da Imagem 3"/>
          <p:cNvPicPr>
            <a:picLocks noGrp="1" noChangeAspect="1"/>
          </p:cNvPicPr>
          <p:nvPr>
            <p:ph type="pic" sz="quarter" idx="4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5143499"/>
          </a:xfrm>
        </p:spPr>
      </p:pic>
      <p:sp>
        <p:nvSpPr>
          <p:cNvPr id="27" name="Retângulo 26"/>
          <p:cNvSpPr/>
          <p:nvPr/>
        </p:nvSpPr>
        <p:spPr>
          <a:xfrm>
            <a:off x="1" y="4466227"/>
            <a:ext cx="9143999" cy="677273"/>
          </a:xfrm>
          <a:prstGeom prst="rect">
            <a:avLst/>
          </a:prstGeom>
          <a:solidFill>
            <a:srgbClr val="8A24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013" dirty="0"/>
          </a:p>
        </p:txBody>
      </p:sp>
      <p:sp>
        <p:nvSpPr>
          <p:cNvPr id="8" name="Marcador de Posição de Conteúdo 2"/>
          <p:cNvSpPr txBox="1">
            <a:spLocks/>
          </p:cNvSpPr>
          <p:nvPr/>
        </p:nvSpPr>
        <p:spPr>
          <a:xfrm>
            <a:off x="347869" y="4587293"/>
            <a:ext cx="7498490" cy="43055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PT" sz="13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Laboratório de Biologia e Patologia Moleculares</a:t>
            </a:r>
            <a:br>
              <a:rPr lang="pt-PT" sz="13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PT" sz="1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Nome do Médico</a:t>
            </a:r>
          </a:p>
        </p:txBody>
      </p:sp>
      <p:pic>
        <p:nvPicPr>
          <p:cNvPr id="12" name="Imagem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6537" y="4547006"/>
            <a:ext cx="1677521" cy="470842"/>
          </a:xfrm>
          <a:prstGeom prst="rect">
            <a:avLst/>
          </a:prstGeom>
        </p:spPr>
      </p:pic>
      <p:sp>
        <p:nvSpPr>
          <p:cNvPr id="11" name="Retângulo 10"/>
          <p:cNvSpPr/>
          <p:nvPr/>
        </p:nvSpPr>
        <p:spPr>
          <a:xfrm>
            <a:off x="1" y="187588"/>
            <a:ext cx="9143999" cy="677273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013" dirty="0"/>
          </a:p>
        </p:txBody>
      </p:sp>
      <p:sp>
        <p:nvSpPr>
          <p:cNvPr id="9" name="Text Placeholder 1"/>
          <p:cNvSpPr txBox="1">
            <a:spLocks/>
          </p:cNvSpPr>
          <p:nvPr/>
        </p:nvSpPr>
        <p:spPr>
          <a:xfrm>
            <a:off x="242647" y="254632"/>
            <a:ext cx="8679898" cy="543185"/>
          </a:xfrm>
          <a:prstGeom prst="rect">
            <a:avLst/>
          </a:prstGeom>
        </p:spPr>
        <p:txBody>
          <a:bodyPr anchor="ctr">
            <a:normAutofit fontScale="92500" lnSpcReduction="10000"/>
          </a:bodyPr>
          <a:lstStyle>
            <a:lvl1pPr marL="0" indent="0" algn="ctr" defTabSz="914423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5400" b="0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Arial" pitchFamily="34" charset="0"/>
              </a:defRPr>
            </a:lvl1pPr>
            <a:lvl2pPr marL="685818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28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40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52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63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75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85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98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17">
              <a:spcBef>
                <a:spcPts val="750"/>
              </a:spcBef>
              <a:defRPr/>
            </a:pPr>
            <a:r>
              <a:rPr lang="en-US" sz="405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</a:rPr>
              <a:t>Título</a:t>
            </a:r>
            <a:endParaRPr lang="en-US" sz="4050" b="1" dirty="0">
              <a:solidFill>
                <a:schemeClr val="tx1">
                  <a:lumMod val="65000"/>
                  <a:lumOff val="35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29267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Marcador de Posição da Imagem 2"/>
          <p:cNvPicPr>
            <a:picLocks noGrp="1" noChangeAspect="1"/>
          </p:cNvPicPr>
          <p:nvPr>
            <p:ph type="pic" sz="quarter" idx="4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5143500"/>
          </a:xfrm>
        </p:spPr>
      </p:pic>
      <p:sp>
        <p:nvSpPr>
          <p:cNvPr id="27" name="Retângulo 26"/>
          <p:cNvSpPr/>
          <p:nvPr/>
        </p:nvSpPr>
        <p:spPr>
          <a:xfrm>
            <a:off x="1" y="4466227"/>
            <a:ext cx="9143999" cy="677273"/>
          </a:xfrm>
          <a:prstGeom prst="rect">
            <a:avLst/>
          </a:prstGeom>
          <a:solidFill>
            <a:srgbClr val="8A24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013" dirty="0"/>
          </a:p>
        </p:txBody>
      </p:sp>
      <p:sp>
        <p:nvSpPr>
          <p:cNvPr id="8" name="Marcador de Posição de Conteúdo 2"/>
          <p:cNvSpPr txBox="1">
            <a:spLocks/>
          </p:cNvSpPr>
          <p:nvPr/>
        </p:nvSpPr>
        <p:spPr>
          <a:xfrm>
            <a:off x="347869" y="4587293"/>
            <a:ext cx="7498490" cy="43055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PT" sz="13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Laboratório de Hematologia e </a:t>
            </a:r>
            <a:r>
              <a:rPr lang="pt-PT" sz="135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Hemostase</a:t>
            </a:r>
            <a:r>
              <a:rPr lang="pt-PT" sz="13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t-PT" sz="13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PT" sz="1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Nome do Médico</a:t>
            </a:r>
          </a:p>
        </p:txBody>
      </p:sp>
      <p:pic>
        <p:nvPicPr>
          <p:cNvPr id="12" name="Imagem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6537" y="4547006"/>
            <a:ext cx="1677521" cy="470842"/>
          </a:xfrm>
          <a:prstGeom prst="rect">
            <a:avLst/>
          </a:prstGeom>
        </p:spPr>
      </p:pic>
      <p:sp>
        <p:nvSpPr>
          <p:cNvPr id="11" name="Retângulo 10"/>
          <p:cNvSpPr/>
          <p:nvPr/>
        </p:nvSpPr>
        <p:spPr>
          <a:xfrm>
            <a:off x="1" y="187588"/>
            <a:ext cx="9143999" cy="677273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013" dirty="0"/>
          </a:p>
        </p:txBody>
      </p:sp>
      <p:sp>
        <p:nvSpPr>
          <p:cNvPr id="9" name="Text Placeholder 1"/>
          <p:cNvSpPr txBox="1">
            <a:spLocks/>
          </p:cNvSpPr>
          <p:nvPr/>
        </p:nvSpPr>
        <p:spPr>
          <a:xfrm>
            <a:off x="242647" y="254632"/>
            <a:ext cx="8679898" cy="543185"/>
          </a:xfrm>
          <a:prstGeom prst="rect">
            <a:avLst/>
          </a:prstGeom>
        </p:spPr>
        <p:txBody>
          <a:bodyPr anchor="ctr">
            <a:normAutofit fontScale="92500" lnSpcReduction="10000"/>
          </a:bodyPr>
          <a:lstStyle>
            <a:lvl1pPr marL="0" indent="0" algn="ctr" defTabSz="914423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5400" b="0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Arial" pitchFamily="34" charset="0"/>
              </a:defRPr>
            </a:lvl1pPr>
            <a:lvl2pPr marL="685818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28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40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52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63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75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85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98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17">
              <a:spcBef>
                <a:spcPts val="750"/>
              </a:spcBef>
              <a:defRPr/>
            </a:pPr>
            <a:r>
              <a:rPr lang="en-US" sz="405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</a:rPr>
              <a:t>Título</a:t>
            </a:r>
            <a:endParaRPr lang="en-US" sz="4050" b="1" dirty="0">
              <a:solidFill>
                <a:schemeClr val="tx1">
                  <a:lumMod val="65000"/>
                  <a:lumOff val="35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45378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Posição da Imagem 3"/>
          <p:cNvPicPr>
            <a:picLocks noGrp="1" noChangeAspect="1"/>
          </p:cNvPicPr>
          <p:nvPr>
            <p:ph type="pic" sz="quarter" idx="4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5143500"/>
          </a:xfrm>
        </p:spPr>
      </p:pic>
      <p:sp>
        <p:nvSpPr>
          <p:cNvPr id="27" name="Retângulo 26"/>
          <p:cNvSpPr/>
          <p:nvPr/>
        </p:nvSpPr>
        <p:spPr>
          <a:xfrm>
            <a:off x="1" y="4466227"/>
            <a:ext cx="9143999" cy="677273"/>
          </a:xfrm>
          <a:prstGeom prst="rect">
            <a:avLst/>
          </a:prstGeom>
          <a:solidFill>
            <a:srgbClr val="8A24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013" dirty="0"/>
          </a:p>
        </p:txBody>
      </p:sp>
      <p:sp>
        <p:nvSpPr>
          <p:cNvPr id="8" name="Marcador de Posição de Conteúdo 2"/>
          <p:cNvSpPr txBox="1">
            <a:spLocks/>
          </p:cNvSpPr>
          <p:nvPr/>
        </p:nvSpPr>
        <p:spPr>
          <a:xfrm>
            <a:off x="347869" y="4587293"/>
            <a:ext cx="7498490" cy="43055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PT" sz="13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Unidade de </a:t>
            </a:r>
            <a:r>
              <a:rPr lang="pt-PT" sz="135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Hemato</a:t>
            </a:r>
            <a:r>
              <a:rPr lang="pt-PT" sz="13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-Oncologia Laboratorial</a:t>
            </a:r>
            <a:br>
              <a:rPr lang="pt-PT" sz="13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PT" sz="1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Nome do Médico</a:t>
            </a:r>
          </a:p>
        </p:txBody>
      </p:sp>
      <p:pic>
        <p:nvPicPr>
          <p:cNvPr id="12" name="Imagem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6537" y="4547006"/>
            <a:ext cx="1677521" cy="470842"/>
          </a:xfrm>
          <a:prstGeom prst="rect">
            <a:avLst/>
          </a:prstGeom>
        </p:spPr>
      </p:pic>
      <p:sp>
        <p:nvSpPr>
          <p:cNvPr id="11" name="Retângulo 10"/>
          <p:cNvSpPr/>
          <p:nvPr/>
        </p:nvSpPr>
        <p:spPr>
          <a:xfrm>
            <a:off x="1" y="187588"/>
            <a:ext cx="9143999" cy="677273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013" dirty="0"/>
          </a:p>
        </p:txBody>
      </p:sp>
      <p:sp>
        <p:nvSpPr>
          <p:cNvPr id="9" name="Text Placeholder 1"/>
          <p:cNvSpPr txBox="1">
            <a:spLocks/>
          </p:cNvSpPr>
          <p:nvPr/>
        </p:nvSpPr>
        <p:spPr>
          <a:xfrm>
            <a:off x="242647" y="254632"/>
            <a:ext cx="8679898" cy="543185"/>
          </a:xfrm>
          <a:prstGeom prst="rect">
            <a:avLst/>
          </a:prstGeom>
        </p:spPr>
        <p:txBody>
          <a:bodyPr anchor="ctr">
            <a:normAutofit fontScale="92500" lnSpcReduction="10000"/>
          </a:bodyPr>
          <a:lstStyle>
            <a:lvl1pPr marL="0" indent="0" algn="ctr" defTabSz="914423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5400" b="0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Arial" pitchFamily="34" charset="0"/>
              </a:defRPr>
            </a:lvl1pPr>
            <a:lvl2pPr marL="685818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28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40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52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63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75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85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98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17">
              <a:spcBef>
                <a:spcPts val="750"/>
              </a:spcBef>
              <a:defRPr/>
            </a:pPr>
            <a:r>
              <a:rPr lang="en-US" sz="405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</a:rPr>
              <a:t>Título</a:t>
            </a:r>
            <a:endParaRPr lang="en-US" sz="4050" b="1" dirty="0">
              <a:solidFill>
                <a:schemeClr val="tx1">
                  <a:lumMod val="65000"/>
                  <a:lumOff val="35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76113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Marcador de Posição da Imagem 2"/>
          <p:cNvPicPr>
            <a:picLocks noGrp="1" noChangeAspect="1"/>
          </p:cNvPicPr>
          <p:nvPr>
            <p:ph type="pic" sz="quarter" idx="4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5143500"/>
          </a:xfrm>
        </p:spPr>
      </p:pic>
      <p:sp>
        <p:nvSpPr>
          <p:cNvPr id="27" name="Retângulo 26"/>
          <p:cNvSpPr/>
          <p:nvPr/>
        </p:nvSpPr>
        <p:spPr>
          <a:xfrm>
            <a:off x="1" y="4466227"/>
            <a:ext cx="9143999" cy="677273"/>
          </a:xfrm>
          <a:prstGeom prst="rect">
            <a:avLst/>
          </a:prstGeom>
          <a:solidFill>
            <a:srgbClr val="8A24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013" dirty="0"/>
          </a:p>
        </p:txBody>
      </p:sp>
      <p:sp>
        <p:nvSpPr>
          <p:cNvPr id="8" name="Marcador de Posição de Conteúdo 2"/>
          <p:cNvSpPr txBox="1">
            <a:spLocks/>
          </p:cNvSpPr>
          <p:nvPr/>
        </p:nvSpPr>
        <p:spPr>
          <a:xfrm>
            <a:off x="347869" y="4587293"/>
            <a:ext cx="7498490" cy="43055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PT" sz="13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Unidade de </a:t>
            </a:r>
            <a:r>
              <a:rPr lang="pt-PT" sz="135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Citometria</a:t>
            </a:r>
            <a:r>
              <a:rPr lang="pt-PT" sz="13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Fluxo</a:t>
            </a:r>
            <a:br>
              <a:rPr lang="pt-PT" sz="13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PT" sz="1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Nome do Médico</a:t>
            </a:r>
          </a:p>
        </p:txBody>
      </p:sp>
      <p:pic>
        <p:nvPicPr>
          <p:cNvPr id="12" name="Imagem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6537" y="4547006"/>
            <a:ext cx="1677521" cy="470842"/>
          </a:xfrm>
          <a:prstGeom prst="rect">
            <a:avLst/>
          </a:prstGeom>
        </p:spPr>
      </p:pic>
      <p:sp>
        <p:nvSpPr>
          <p:cNvPr id="11" name="Retângulo 10"/>
          <p:cNvSpPr/>
          <p:nvPr/>
        </p:nvSpPr>
        <p:spPr>
          <a:xfrm>
            <a:off x="1" y="187588"/>
            <a:ext cx="9143999" cy="677273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013" dirty="0"/>
          </a:p>
        </p:txBody>
      </p:sp>
      <p:sp>
        <p:nvSpPr>
          <p:cNvPr id="9" name="Text Placeholder 1"/>
          <p:cNvSpPr txBox="1">
            <a:spLocks/>
          </p:cNvSpPr>
          <p:nvPr/>
        </p:nvSpPr>
        <p:spPr>
          <a:xfrm>
            <a:off x="242647" y="254632"/>
            <a:ext cx="8679898" cy="543185"/>
          </a:xfrm>
          <a:prstGeom prst="rect">
            <a:avLst/>
          </a:prstGeom>
        </p:spPr>
        <p:txBody>
          <a:bodyPr anchor="ctr">
            <a:normAutofit fontScale="92500" lnSpcReduction="10000"/>
          </a:bodyPr>
          <a:lstStyle>
            <a:lvl1pPr marL="0" indent="0" algn="ctr" defTabSz="914423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5400" b="0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Arial" pitchFamily="34" charset="0"/>
              </a:defRPr>
            </a:lvl1pPr>
            <a:lvl2pPr marL="685818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28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40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52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63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75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85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98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17">
              <a:spcBef>
                <a:spcPts val="750"/>
              </a:spcBef>
              <a:defRPr/>
            </a:pPr>
            <a:r>
              <a:rPr lang="en-US" sz="405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</a:rPr>
              <a:t>Título</a:t>
            </a:r>
            <a:endParaRPr lang="en-US" sz="4050" b="1" dirty="0">
              <a:solidFill>
                <a:schemeClr val="tx1">
                  <a:lumMod val="65000"/>
                  <a:lumOff val="35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59463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Posição da Imagem 3"/>
          <p:cNvPicPr>
            <a:picLocks noGrp="1" noChangeAspect="1"/>
          </p:cNvPicPr>
          <p:nvPr>
            <p:ph type="pic" sz="quarter" idx="4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5143500"/>
          </a:xfrm>
        </p:spPr>
      </p:pic>
      <p:sp>
        <p:nvSpPr>
          <p:cNvPr id="27" name="Retângulo 26"/>
          <p:cNvSpPr/>
          <p:nvPr/>
        </p:nvSpPr>
        <p:spPr>
          <a:xfrm>
            <a:off x="1" y="4466227"/>
            <a:ext cx="9143999" cy="677273"/>
          </a:xfrm>
          <a:prstGeom prst="rect">
            <a:avLst/>
          </a:prstGeom>
          <a:solidFill>
            <a:srgbClr val="8A24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013" dirty="0"/>
          </a:p>
        </p:txBody>
      </p:sp>
      <p:sp>
        <p:nvSpPr>
          <p:cNvPr id="8" name="Marcador de Posição de Conteúdo 2"/>
          <p:cNvSpPr txBox="1">
            <a:spLocks/>
          </p:cNvSpPr>
          <p:nvPr/>
        </p:nvSpPr>
        <p:spPr>
          <a:xfrm>
            <a:off x="347869" y="4587293"/>
            <a:ext cx="7498490" cy="43055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PT" sz="13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Laboratório de Microbiologia, </a:t>
            </a:r>
            <a:r>
              <a:rPr lang="pt-PT" sz="135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Micobacteriologia</a:t>
            </a:r>
            <a:r>
              <a:rPr lang="pt-PT" sz="13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 Parasitologia Clínica</a:t>
            </a:r>
            <a:br>
              <a:rPr lang="pt-PT" sz="13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PT" sz="1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Nome do Médico</a:t>
            </a:r>
          </a:p>
        </p:txBody>
      </p:sp>
      <p:pic>
        <p:nvPicPr>
          <p:cNvPr id="12" name="Imagem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6537" y="4547006"/>
            <a:ext cx="1677521" cy="470842"/>
          </a:xfrm>
          <a:prstGeom prst="rect">
            <a:avLst/>
          </a:prstGeom>
        </p:spPr>
      </p:pic>
      <p:sp>
        <p:nvSpPr>
          <p:cNvPr id="11" name="Retângulo 10"/>
          <p:cNvSpPr/>
          <p:nvPr/>
        </p:nvSpPr>
        <p:spPr>
          <a:xfrm>
            <a:off x="1" y="187588"/>
            <a:ext cx="9143999" cy="677273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013" dirty="0"/>
          </a:p>
        </p:txBody>
      </p:sp>
      <p:sp>
        <p:nvSpPr>
          <p:cNvPr id="9" name="Text Placeholder 1"/>
          <p:cNvSpPr txBox="1">
            <a:spLocks/>
          </p:cNvSpPr>
          <p:nvPr/>
        </p:nvSpPr>
        <p:spPr>
          <a:xfrm>
            <a:off x="242647" y="254632"/>
            <a:ext cx="8679898" cy="543185"/>
          </a:xfrm>
          <a:prstGeom prst="rect">
            <a:avLst/>
          </a:prstGeom>
        </p:spPr>
        <p:txBody>
          <a:bodyPr anchor="ctr">
            <a:normAutofit fontScale="92500" lnSpcReduction="10000"/>
          </a:bodyPr>
          <a:lstStyle>
            <a:lvl1pPr marL="0" indent="0" algn="ctr" defTabSz="914423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5400" b="0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Arial" pitchFamily="34" charset="0"/>
              </a:defRPr>
            </a:lvl1pPr>
            <a:lvl2pPr marL="685818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28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40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52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63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75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85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98" indent="-228605" algn="l" defTabSz="91442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17">
              <a:spcBef>
                <a:spcPts val="750"/>
              </a:spcBef>
              <a:defRPr/>
            </a:pPr>
            <a:r>
              <a:rPr lang="en-US" sz="405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</a:rPr>
              <a:t>Título</a:t>
            </a:r>
            <a:endParaRPr lang="en-US" sz="4050" b="1" dirty="0">
              <a:solidFill>
                <a:schemeClr val="tx1">
                  <a:lumMod val="65000"/>
                  <a:lumOff val="35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72333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Contents Slide Master">
  <a:themeElements>
    <a:clrScheme name="ALLPPT-Bussiness Key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6106D"/>
      </a:accent1>
      <a:accent2>
        <a:srgbClr val="2C2C2C"/>
      </a:accent2>
      <a:accent3>
        <a:srgbClr val="E6106D"/>
      </a:accent3>
      <a:accent4>
        <a:srgbClr val="2C2C2C"/>
      </a:accent4>
      <a:accent5>
        <a:srgbClr val="E6106D"/>
      </a:accent5>
      <a:accent6>
        <a:srgbClr val="2C2C2C"/>
      </a:accent6>
      <a:hlink>
        <a:srgbClr val="FFFFFF"/>
      </a:hlink>
      <a:folHlink>
        <a:srgbClr val="00000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ema do Offic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1D95E598CB0C8043B43348AA10E63FA6" ma:contentTypeVersion="15" ma:contentTypeDescription="Criar um novo documento." ma:contentTypeScope="" ma:versionID="9b793acc9624d9149858702415a671bf">
  <xsd:schema xmlns:xsd="http://www.w3.org/2001/XMLSchema" xmlns:xs="http://www.w3.org/2001/XMLSchema" xmlns:p="http://schemas.microsoft.com/office/2006/metadata/properties" xmlns:ns2="7c93c95f-891b-4051-b461-7f2dfe95e49a" xmlns:ns3="535d6fc3-4680-4575-8f81-c36d1763c548" targetNamespace="http://schemas.microsoft.com/office/2006/metadata/properties" ma:root="true" ma:fieldsID="889f332a9002b529ec0e28effce0e30b" ns2:_="" ns3:_="">
    <xsd:import namespace="7c93c95f-891b-4051-b461-7f2dfe95e49a"/>
    <xsd:import namespace="535d6fc3-4680-4575-8f81-c36d1763c54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c93c95f-891b-4051-b461-7f2dfe95e4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2" nillable="true" ma:displayName="Location" ma:indexed="true" ma:internalName="MediaServiceLocatio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Etiquetas de Imagem" ma:readOnly="false" ma:fieldId="{5cf76f15-5ced-4ddc-b409-7134ff3c332f}" ma:taxonomyMulti="true" ma:sspId="f0d45085-8740-48b9-9a39-6cfb9650571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35d6fc3-4680-4575-8f81-c36d1763c548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e00a2a94-2d62-407e-9646-55b037366f6f}" ma:internalName="TaxCatchAll" ma:showField="CatchAllData" ma:web="535d6fc3-4680-4575-8f81-c36d1763c54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9" nillable="true" ma:displayName="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Detalhes de Partilhado Com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c93c95f-891b-4051-b461-7f2dfe95e49a">
      <Terms xmlns="http://schemas.microsoft.com/office/infopath/2007/PartnerControls"/>
    </lcf76f155ced4ddcb4097134ff3c332f>
    <TaxCatchAll xmlns="535d6fc3-4680-4575-8f81-c36d1763c548" xsi:nil="true"/>
  </documentManagement>
</p:properties>
</file>

<file path=customXml/itemProps1.xml><?xml version="1.0" encoding="utf-8"?>
<ds:datastoreItem xmlns:ds="http://schemas.openxmlformats.org/officeDocument/2006/customXml" ds:itemID="{20368FDF-40BB-4405-B14E-D67C1EE6325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c93c95f-891b-4051-b461-7f2dfe95e49a"/>
    <ds:schemaRef ds:uri="535d6fc3-4680-4575-8f81-c36d1763c54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2C5280A-BB40-4EF5-B361-B14E50FF0DA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7F17989-53AA-4D76-9E55-938C56960F07}">
  <ds:schemaRefs>
    <ds:schemaRef ds:uri="http://purl.org/dc/terms/"/>
    <ds:schemaRef ds:uri="http://schemas.microsoft.com/office/2006/metadata/properties"/>
    <ds:schemaRef ds:uri="7c93c95f-891b-4051-b461-7f2dfe95e49a"/>
    <ds:schemaRef ds:uri="535d6fc3-4680-4575-8f81-c36d1763c548"/>
    <ds:schemaRef ds:uri="http://purl.org/dc/dcmitype/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1435</TotalTime>
  <Words>552</Words>
  <Application>Microsoft Office PowerPoint</Application>
  <PresentationFormat>On-screen Show (16:9)</PresentationFormat>
  <Paragraphs>116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19</vt:i4>
      </vt:variant>
    </vt:vector>
  </HeadingPairs>
  <TitlesOfParts>
    <vt:vector size="27" baseType="lpstr">
      <vt:lpstr>Arial Unicode MS</vt:lpstr>
      <vt:lpstr>맑은 고딕</vt:lpstr>
      <vt:lpstr>Arial</vt:lpstr>
      <vt:lpstr>Calibri</vt:lpstr>
      <vt:lpstr>Calibri Light</vt:lpstr>
      <vt:lpstr>2_Contents Slide Master</vt:lpstr>
      <vt:lpstr>1_Tema do Office</vt:lpstr>
      <vt:lpstr>Tema do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André Janicas</dc:creator>
  <cp:lastModifiedBy>Microsoft account</cp:lastModifiedBy>
  <cp:revision>40</cp:revision>
  <dcterms:created xsi:type="dcterms:W3CDTF">2020-01-02T13:47:53Z</dcterms:created>
  <dcterms:modified xsi:type="dcterms:W3CDTF">2024-10-29T12:37:11Z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0x0101001D95E598CB0C8043B43348AA10E63FA6</vt:lpwstr>
  </property>
</Properties>
</file>